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7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F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17385" y="1630378"/>
            <a:ext cx="7038709" cy="7616036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399041" y="3127247"/>
            <a:ext cx="739229" cy="742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144155" y="1323778"/>
            <a:ext cx="3467099" cy="822959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40183" y="6713614"/>
            <a:ext cx="1123949" cy="127634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190298" y="5894919"/>
            <a:ext cx="1152524" cy="12096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60943" y="2648387"/>
            <a:ext cx="8924925" cy="155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50" b="0" i="0">
                <a:solidFill>
                  <a:schemeClr val="tx1"/>
                </a:solidFill>
                <a:latin typeface="SimSun"/>
                <a:cs typeface="SimSu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450" b="0" i="0">
                <a:solidFill>
                  <a:schemeClr val="tx1"/>
                </a:solidFill>
                <a:latin typeface="SimSun"/>
                <a:cs typeface="SimSu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63578" y="999730"/>
            <a:ext cx="16441389" cy="2336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chemeClr val="tx1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90468" y="2902900"/>
            <a:ext cx="10135869" cy="28390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50" b="0" i="0">
                <a:solidFill>
                  <a:schemeClr val="tx1"/>
                </a:solidFill>
                <a:latin typeface="SimSun"/>
                <a:cs typeface="SimSu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14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0" spc="-20" dirty="0"/>
              <a:t>實習行前說明會</a:t>
            </a:r>
            <a:endParaRPr sz="10000"/>
          </a:p>
        </p:txBody>
      </p:sp>
      <p:sp>
        <p:nvSpPr>
          <p:cNvPr id="3" name="object 3"/>
          <p:cNvSpPr txBox="1"/>
          <p:nvPr/>
        </p:nvSpPr>
        <p:spPr>
          <a:xfrm>
            <a:off x="4648200" y="4762500"/>
            <a:ext cx="6840777" cy="1653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4800" spc="-3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國立</a:t>
            </a:r>
            <a:r>
              <a:rPr lang="zh-TW" altLang="en-US" sz="4800" spc="-3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臺</a:t>
            </a:r>
            <a:r>
              <a:rPr sz="4800" spc="-3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北護理健康大學</a:t>
            </a:r>
            <a:endParaRPr lang="en-US" sz="4800" spc="-3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4800" spc="-30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休閒產業與健康促進系</a:t>
            </a:r>
            <a:endParaRPr sz="48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99512" cy="341837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4545" y="4615465"/>
            <a:ext cx="152399" cy="1523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415106" y="3891953"/>
            <a:ext cx="9783445" cy="531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509384">
              <a:lnSpc>
                <a:spcPct val="149200"/>
              </a:lnSpc>
              <a:spcBef>
                <a:spcPts val="100"/>
              </a:spcBef>
            </a:pPr>
            <a:r>
              <a:rPr sz="4650" spc="-434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注意交通安全避免疲勞工作</a:t>
            </a:r>
            <a:endParaRPr sz="4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marR="2715260">
              <a:lnSpc>
                <a:spcPct val="149200"/>
              </a:lnSpc>
            </a:pPr>
            <a:r>
              <a:rPr sz="4650" spc="-43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熟悉工作場所逃生與安全規範不做危險或未被授權的工作</a:t>
            </a:r>
            <a:endParaRPr sz="4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2745"/>
              </a:spcBef>
            </a:pPr>
            <a:r>
              <a:rPr sz="4650" spc="-43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發生意外要立即通報公司及實習輔導老師</a:t>
            </a:r>
            <a:endParaRPr sz="4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4545" y="5672740"/>
            <a:ext cx="152399" cy="1523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4545" y="6730015"/>
            <a:ext cx="152399" cy="1523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4545" y="7787290"/>
            <a:ext cx="152399" cy="1523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54545" y="8844565"/>
            <a:ext cx="152399" cy="152399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2587127" y="5738219"/>
            <a:ext cx="1739264" cy="3235325"/>
          </a:xfrm>
          <a:custGeom>
            <a:avLst/>
            <a:gdLst/>
            <a:ahLst/>
            <a:cxnLst/>
            <a:rect l="l" t="t" r="r" b="b"/>
            <a:pathLst>
              <a:path w="1739264" h="3235325">
                <a:moveTo>
                  <a:pt x="154344" y="1660547"/>
                </a:moveTo>
                <a:lnTo>
                  <a:pt x="148349" y="1660547"/>
                </a:lnTo>
                <a:lnTo>
                  <a:pt x="106748" y="1654115"/>
                </a:lnTo>
                <a:lnTo>
                  <a:pt x="69660" y="1635868"/>
                </a:lnTo>
                <a:lnTo>
                  <a:pt x="39745" y="1607809"/>
                </a:lnTo>
                <a:lnTo>
                  <a:pt x="19167" y="1571862"/>
                </a:lnTo>
                <a:lnTo>
                  <a:pt x="10094" y="1529950"/>
                </a:lnTo>
                <a:lnTo>
                  <a:pt x="6245" y="1457510"/>
                </a:lnTo>
                <a:lnTo>
                  <a:pt x="3295" y="1386771"/>
                </a:lnTo>
                <a:lnTo>
                  <a:pt x="1242" y="1317736"/>
                </a:lnTo>
                <a:lnTo>
                  <a:pt x="88" y="1250408"/>
                </a:lnTo>
                <a:lnTo>
                  <a:pt x="0" y="1167799"/>
                </a:lnTo>
                <a:lnTo>
                  <a:pt x="269" y="1140794"/>
                </a:lnTo>
                <a:lnTo>
                  <a:pt x="293" y="1138456"/>
                </a:lnTo>
                <a:lnTo>
                  <a:pt x="2002" y="1058697"/>
                </a:lnTo>
                <a:lnTo>
                  <a:pt x="4432" y="998227"/>
                </a:lnTo>
                <a:lnTo>
                  <a:pt x="7756" y="939479"/>
                </a:lnTo>
                <a:lnTo>
                  <a:pt x="11974" y="882456"/>
                </a:lnTo>
                <a:lnTo>
                  <a:pt x="17086" y="827161"/>
                </a:lnTo>
                <a:lnTo>
                  <a:pt x="23090" y="773597"/>
                </a:lnTo>
                <a:lnTo>
                  <a:pt x="29987" y="721766"/>
                </a:lnTo>
                <a:lnTo>
                  <a:pt x="37776" y="671672"/>
                </a:lnTo>
                <a:lnTo>
                  <a:pt x="46456" y="623317"/>
                </a:lnTo>
                <a:lnTo>
                  <a:pt x="56026" y="576705"/>
                </a:lnTo>
                <a:lnTo>
                  <a:pt x="66487" y="531839"/>
                </a:lnTo>
                <a:lnTo>
                  <a:pt x="77837" y="488721"/>
                </a:lnTo>
                <a:lnTo>
                  <a:pt x="90076" y="447354"/>
                </a:lnTo>
                <a:lnTo>
                  <a:pt x="103203" y="407742"/>
                </a:lnTo>
                <a:lnTo>
                  <a:pt x="117218" y="369887"/>
                </a:lnTo>
                <a:lnTo>
                  <a:pt x="132120" y="333792"/>
                </a:lnTo>
                <a:lnTo>
                  <a:pt x="164584" y="266895"/>
                </a:lnTo>
                <a:lnTo>
                  <a:pt x="200590" y="207074"/>
                </a:lnTo>
                <a:lnTo>
                  <a:pt x="240134" y="154353"/>
                </a:lnTo>
                <a:lnTo>
                  <a:pt x="283210" y="108756"/>
                </a:lnTo>
                <a:lnTo>
                  <a:pt x="341092" y="62521"/>
                </a:lnTo>
                <a:lnTo>
                  <a:pt x="396356" y="31491"/>
                </a:lnTo>
                <a:lnTo>
                  <a:pt x="446754" y="12751"/>
                </a:lnTo>
                <a:lnTo>
                  <a:pt x="446882" y="12751"/>
                </a:lnTo>
                <a:lnTo>
                  <a:pt x="490338" y="3373"/>
                </a:lnTo>
                <a:lnTo>
                  <a:pt x="490634" y="3373"/>
                </a:lnTo>
                <a:lnTo>
                  <a:pt x="524963" y="428"/>
                </a:lnTo>
                <a:lnTo>
                  <a:pt x="527678" y="251"/>
                </a:lnTo>
                <a:lnTo>
                  <a:pt x="530550" y="0"/>
                </a:lnTo>
                <a:lnTo>
                  <a:pt x="1208248" y="0"/>
                </a:lnTo>
                <a:lnTo>
                  <a:pt x="1211058" y="251"/>
                </a:lnTo>
                <a:lnTo>
                  <a:pt x="1213886" y="428"/>
                </a:lnTo>
                <a:lnTo>
                  <a:pt x="1292069" y="12751"/>
                </a:lnTo>
                <a:lnTo>
                  <a:pt x="1342540" y="31491"/>
                </a:lnTo>
                <a:lnTo>
                  <a:pt x="1397775" y="62521"/>
                </a:lnTo>
                <a:lnTo>
                  <a:pt x="1455640" y="108756"/>
                </a:lnTo>
                <a:lnTo>
                  <a:pt x="1498722" y="154353"/>
                </a:lnTo>
                <a:lnTo>
                  <a:pt x="1538268" y="207074"/>
                </a:lnTo>
                <a:lnTo>
                  <a:pt x="1574276" y="266895"/>
                </a:lnTo>
                <a:lnTo>
                  <a:pt x="1606741" y="333792"/>
                </a:lnTo>
                <a:lnTo>
                  <a:pt x="1621645" y="369887"/>
                </a:lnTo>
                <a:lnTo>
                  <a:pt x="1635660" y="407742"/>
                </a:lnTo>
                <a:lnTo>
                  <a:pt x="1639037" y="417929"/>
                </a:lnTo>
                <a:lnTo>
                  <a:pt x="399102" y="417929"/>
                </a:lnTo>
                <a:lnTo>
                  <a:pt x="388563" y="440947"/>
                </a:lnTo>
                <a:lnTo>
                  <a:pt x="368017" y="493343"/>
                </a:lnTo>
                <a:lnTo>
                  <a:pt x="348545" y="554672"/>
                </a:lnTo>
                <a:lnTo>
                  <a:pt x="330582" y="625479"/>
                </a:lnTo>
                <a:lnTo>
                  <a:pt x="322302" y="664608"/>
                </a:lnTo>
                <a:lnTo>
                  <a:pt x="314562" y="706312"/>
                </a:lnTo>
                <a:lnTo>
                  <a:pt x="307417" y="750657"/>
                </a:lnTo>
                <a:lnTo>
                  <a:pt x="300922" y="797714"/>
                </a:lnTo>
                <a:lnTo>
                  <a:pt x="295129" y="847549"/>
                </a:lnTo>
                <a:lnTo>
                  <a:pt x="290095" y="900231"/>
                </a:lnTo>
                <a:lnTo>
                  <a:pt x="285873" y="955829"/>
                </a:lnTo>
                <a:lnTo>
                  <a:pt x="282517" y="1014410"/>
                </a:lnTo>
                <a:lnTo>
                  <a:pt x="280082" y="1076042"/>
                </a:lnTo>
                <a:lnTo>
                  <a:pt x="278818" y="1132154"/>
                </a:lnTo>
                <a:lnTo>
                  <a:pt x="278720" y="1136505"/>
                </a:lnTo>
                <a:lnTo>
                  <a:pt x="278623" y="1140794"/>
                </a:lnTo>
                <a:lnTo>
                  <a:pt x="278453" y="1167799"/>
                </a:lnTo>
                <a:lnTo>
                  <a:pt x="278345" y="1184790"/>
                </a:lnTo>
                <a:lnTo>
                  <a:pt x="278249" y="1200043"/>
                </a:lnTo>
                <a:lnTo>
                  <a:pt x="278774" y="1271816"/>
                </a:lnTo>
                <a:lnTo>
                  <a:pt x="280642" y="1354451"/>
                </a:lnTo>
                <a:lnTo>
                  <a:pt x="283628" y="1432364"/>
                </a:lnTo>
                <a:lnTo>
                  <a:pt x="287862" y="1513738"/>
                </a:lnTo>
                <a:lnTo>
                  <a:pt x="283348" y="1557940"/>
                </a:lnTo>
                <a:lnTo>
                  <a:pt x="265861" y="1597123"/>
                </a:lnTo>
                <a:lnTo>
                  <a:pt x="237555" y="1628869"/>
                </a:lnTo>
                <a:lnTo>
                  <a:pt x="200582" y="1650762"/>
                </a:lnTo>
                <a:lnTo>
                  <a:pt x="157095" y="1660385"/>
                </a:lnTo>
                <a:lnTo>
                  <a:pt x="154344" y="1660547"/>
                </a:lnTo>
                <a:close/>
              </a:path>
              <a:path w="1739264" h="3235325">
                <a:moveTo>
                  <a:pt x="374998" y="1209116"/>
                </a:moveTo>
                <a:lnTo>
                  <a:pt x="368399" y="1209116"/>
                </a:lnTo>
                <a:lnTo>
                  <a:pt x="363654" y="1207268"/>
                </a:lnTo>
                <a:lnTo>
                  <a:pt x="355875" y="1200043"/>
                </a:lnTo>
                <a:lnTo>
                  <a:pt x="353566" y="1194757"/>
                </a:lnTo>
                <a:lnTo>
                  <a:pt x="353566" y="946329"/>
                </a:lnTo>
                <a:lnTo>
                  <a:pt x="353740" y="946032"/>
                </a:lnTo>
                <a:lnTo>
                  <a:pt x="353741" y="945371"/>
                </a:lnTo>
                <a:lnTo>
                  <a:pt x="353566" y="945092"/>
                </a:lnTo>
                <a:lnTo>
                  <a:pt x="353566" y="702223"/>
                </a:lnTo>
                <a:lnTo>
                  <a:pt x="377954" y="681911"/>
                </a:lnTo>
                <a:lnTo>
                  <a:pt x="377954" y="575700"/>
                </a:lnTo>
                <a:lnTo>
                  <a:pt x="399102" y="555362"/>
                </a:lnTo>
                <a:lnTo>
                  <a:pt x="399102" y="417929"/>
                </a:lnTo>
                <a:lnTo>
                  <a:pt x="1339774" y="417929"/>
                </a:lnTo>
                <a:lnTo>
                  <a:pt x="1339774" y="528191"/>
                </a:lnTo>
                <a:lnTo>
                  <a:pt x="852758" y="528191"/>
                </a:lnTo>
                <a:lnTo>
                  <a:pt x="417965" y="592897"/>
                </a:lnTo>
                <a:lnTo>
                  <a:pt x="417965" y="679063"/>
                </a:lnTo>
                <a:lnTo>
                  <a:pt x="979305" y="679063"/>
                </a:lnTo>
                <a:lnTo>
                  <a:pt x="393579" y="720799"/>
                </a:lnTo>
                <a:lnTo>
                  <a:pt x="393579" y="923352"/>
                </a:lnTo>
                <a:lnTo>
                  <a:pt x="981644" y="923352"/>
                </a:lnTo>
                <a:lnTo>
                  <a:pt x="393579" y="965255"/>
                </a:lnTo>
                <a:lnTo>
                  <a:pt x="393579" y="1167799"/>
                </a:lnTo>
                <a:lnTo>
                  <a:pt x="1339773" y="1167799"/>
                </a:lnTo>
                <a:lnTo>
                  <a:pt x="1339773" y="1175078"/>
                </a:lnTo>
                <a:lnTo>
                  <a:pt x="852759" y="1175078"/>
                </a:lnTo>
                <a:lnTo>
                  <a:pt x="417967" y="1206057"/>
                </a:lnTo>
                <a:lnTo>
                  <a:pt x="417967" y="1208906"/>
                </a:lnTo>
                <a:lnTo>
                  <a:pt x="377952" y="1208906"/>
                </a:lnTo>
                <a:lnTo>
                  <a:pt x="374998" y="1209116"/>
                </a:lnTo>
                <a:close/>
              </a:path>
              <a:path w="1739264" h="3235325">
                <a:moveTo>
                  <a:pt x="1590531" y="1660547"/>
                </a:moveTo>
                <a:lnTo>
                  <a:pt x="1584516" y="1660547"/>
                </a:lnTo>
                <a:lnTo>
                  <a:pt x="1581765" y="1660385"/>
                </a:lnTo>
                <a:lnTo>
                  <a:pt x="1538283" y="1650762"/>
                </a:lnTo>
                <a:lnTo>
                  <a:pt x="1501311" y="1628869"/>
                </a:lnTo>
                <a:lnTo>
                  <a:pt x="1473006" y="1597123"/>
                </a:lnTo>
                <a:lnTo>
                  <a:pt x="1455520" y="1557940"/>
                </a:lnTo>
                <a:lnTo>
                  <a:pt x="1451006" y="1513738"/>
                </a:lnTo>
                <a:lnTo>
                  <a:pt x="1455240" y="1432364"/>
                </a:lnTo>
                <a:lnTo>
                  <a:pt x="1458226" y="1354451"/>
                </a:lnTo>
                <a:lnTo>
                  <a:pt x="1460019" y="1279930"/>
                </a:lnTo>
                <a:lnTo>
                  <a:pt x="1460670" y="1209116"/>
                </a:lnTo>
                <a:lnTo>
                  <a:pt x="1460244" y="1140794"/>
                </a:lnTo>
                <a:lnTo>
                  <a:pt x="1458784" y="1076042"/>
                </a:lnTo>
                <a:lnTo>
                  <a:pt x="1456349" y="1014410"/>
                </a:lnTo>
                <a:lnTo>
                  <a:pt x="1452993" y="955829"/>
                </a:lnTo>
                <a:lnTo>
                  <a:pt x="1448771" y="900231"/>
                </a:lnTo>
                <a:lnTo>
                  <a:pt x="1443736" y="847549"/>
                </a:lnTo>
                <a:lnTo>
                  <a:pt x="1437943" y="797714"/>
                </a:lnTo>
                <a:lnTo>
                  <a:pt x="1431446" y="750657"/>
                </a:lnTo>
                <a:lnTo>
                  <a:pt x="1424301" y="706312"/>
                </a:lnTo>
                <a:lnTo>
                  <a:pt x="1416560" y="664608"/>
                </a:lnTo>
                <a:lnTo>
                  <a:pt x="1408396" y="626025"/>
                </a:lnTo>
                <a:lnTo>
                  <a:pt x="1399512" y="588857"/>
                </a:lnTo>
                <a:lnTo>
                  <a:pt x="1380738" y="522856"/>
                </a:lnTo>
                <a:lnTo>
                  <a:pt x="1360672" y="466062"/>
                </a:lnTo>
                <a:lnTo>
                  <a:pt x="1339752" y="417929"/>
                </a:lnTo>
                <a:lnTo>
                  <a:pt x="1639037" y="417929"/>
                </a:lnTo>
                <a:lnTo>
                  <a:pt x="1661028" y="488721"/>
                </a:lnTo>
                <a:lnTo>
                  <a:pt x="1672379" y="531839"/>
                </a:lnTo>
                <a:lnTo>
                  <a:pt x="1682840" y="576705"/>
                </a:lnTo>
                <a:lnTo>
                  <a:pt x="1692411" y="623317"/>
                </a:lnTo>
                <a:lnTo>
                  <a:pt x="1701091" y="671672"/>
                </a:lnTo>
                <a:lnTo>
                  <a:pt x="1708880" y="721766"/>
                </a:lnTo>
                <a:lnTo>
                  <a:pt x="1715777" y="773597"/>
                </a:lnTo>
                <a:lnTo>
                  <a:pt x="1721782" y="827161"/>
                </a:lnTo>
                <a:lnTo>
                  <a:pt x="1726894" y="882456"/>
                </a:lnTo>
                <a:lnTo>
                  <a:pt x="1731113" y="939479"/>
                </a:lnTo>
                <a:lnTo>
                  <a:pt x="1734437" y="998227"/>
                </a:lnTo>
                <a:lnTo>
                  <a:pt x="1736867" y="1058697"/>
                </a:lnTo>
                <a:lnTo>
                  <a:pt x="1738344" y="1118559"/>
                </a:lnTo>
                <a:lnTo>
                  <a:pt x="1738870" y="1167799"/>
                </a:lnTo>
                <a:lnTo>
                  <a:pt x="1738944" y="1209116"/>
                </a:lnTo>
                <a:lnTo>
                  <a:pt x="1738782" y="1250408"/>
                </a:lnTo>
                <a:lnTo>
                  <a:pt x="1737627" y="1317736"/>
                </a:lnTo>
                <a:lnTo>
                  <a:pt x="1735575" y="1386771"/>
                </a:lnTo>
                <a:lnTo>
                  <a:pt x="1732748" y="1454567"/>
                </a:lnTo>
                <a:lnTo>
                  <a:pt x="1728776" y="1529950"/>
                </a:lnTo>
                <a:lnTo>
                  <a:pt x="1719702" y="1571862"/>
                </a:lnTo>
                <a:lnTo>
                  <a:pt x="1699122" y="1607809"/>
                </a:lnTo>
                <a:lnTo>
                  <a:pt x="1669204" y="1635868"/>
                </a:lnTo>
                <a:lnTo>
                  <a:pt x="1632116" y="1654115"/>
                </a:lnTo>
                <a:lnTo>
                  <a:pt x="1590531" y="1660547"/>
                </a:lnTo>
                <a:close/>
              </a:path>
              <a:path w="1739264" h="3235325">
                <a:moveTo>
                  <a:pt x="979305" y="679063"/>
                </a:moveTo>
                <a:lnTo>
                  <a:pt x="417965" y="679063"/>
                </a:lnTo>
                <a:lnTo>
                  <a:pt x="852758" y="648084"/>
                </a:lnTo>
                <a:lnTo>
                  <a:pt x="852758" y="528191"/>
                </a:lnTo>
                <a:lnTo>
                  <a:pt x="1339774" y="528191"/>
                </a:lnTo>
                <a:lnTo>
                  <a:pt x="1339774" y="613382"/>
                </a:lnTo>
                <a:lnTo>
                  <a:pt x="1375078" y="613382"/>
                </a:lnTo>
                <a:lnTo>
                  <a:pt x="1382991" y="620739"/>
                </a:lnTo>
                <a:lnTo>
                  <a:pt x="1385300" y="626025"/>
                </a:lnTo>
                <a:lnTo>
                  <a:pt x="1385300" y="652984"/>
                </a:lnTo>
                <a:lnTo>
                  <a:pt x="1345290" y="652984"/>
                </a:lnTo>
                <a:lnTo>
                  <a:pt x="979305" y="679063"/>
                </a:lnTo>
                <a:close/>
              </a:path>
              <a:path w="1739264" h="3235325">
                <a:moveTo>
                  <a:pt x="1375078" y="613382"/>
                </a:moveTo>
                <a:lnTo>
                  <a:pt x="1339774" y="613382"/>
                </a:lnTo>
                <a:lnTo>
                  <a:pt x="1363868" y="611667"/>
                </a:lnTo>
                <a:lnTo>
                  <a:pt x="1369456" y="611346"/>
                </a:lnTo>
                <a:lnTo>
                  <a:pt x="1374873" y="613191"/>
                </a:lnTo>
                <a:lnTo>
                  <a:pt x="1375078" y="613382"/>
                </a:lnTo>
                <a:close/>
              </a:path>
              <a:path w="1739264" h="3235325">
                <a:moveTo>
                  <a:pt x="981644" y="923352"/>
                </a:moveTo>
                <a:lnTo>
                  <a:pt x="393579" y="923352"/>
                </a:lnTo>
                <a:lnTo>
                  <a:pt x="1345290" y="855529"/>
                </a:lnTo>
                <a:lnTo>
                  <a:pt x="1345290" y="652984"/>
                </a:lnTo>
                <a:lnTo>
                  <a:pt x="1385300" y="652984"/>
                </a:lnTo>
                <a:lnTo>
                  <a:pt x="1385300" y="874457"/>
                </a:lnTo>
                <a:lnTo>
                  <a:pt x="1385126" y="874754"/>
                </a:lnTo>
                <a:lnTo>
                  <a:pt x="1385121" y="875418"/>
                </a:lnTo>
                <a:lnTo>
                  <a:pt x="1385300" y="875701"/>
                </a:lnTo>
                <a:lnTo>
                  <a:pt x="1385300" y="897440"/>
                </a:lnTo>
                <a:lnTo>
                  <a:pt x="1345291" y="897440"/>
                </a:lnTo>
                <a:lnTo>
                  <a:pt x="981644" y="923352"/>
                </a:lnTo>
                <a:close/>
              </a:path>
              <a:path w="1739264" h="3235325">
                <a:moveTo>
                  <a:pt x="1339773" y="1167799"/>
                </a:moveTo>
                <a:lnTo>
                  <a:pt x="393579" y="1167799"/>
                </a:lnTo>
                <a:lnTo>
                  <a:pt x="1345291" y="1099985"/>
                </a:lnTo>
                <a:lnTo>
                  <a:pt x="1345291" y="897440"/>
                </a:lnTo>
                <a:lnTo>
                  <a:pt x="1385300" y="897440"/>
                </a:lnTo>
                <a:lnTo>
                  <a:pt x="1385300" y="1118559"/>
                </a:lnTo>
                <a:lnTo>
                  <a:pt x="1339773" y="1140377"/>
                </a:lnTo>
                <a:lnTo>
                  <a:pt x="1339773" y="1167799"/>
                </a:lnTo>
                <a:close/>
              </a:path>
              <a:path w="1739264" h="3235325">
                <a:moveTo>
                  <a:pt x="1339773" y="1336522"/>
                </a:moveTo>
                <a:lnTo>
                  <a:pt x="417967" y="1336522"/>
                </a:lnTo>
                <a:lnTo>
                  <a:pt x="852759" y="1271816"/>
                </a:lnTo>
                <a:lnTo>
                  <a:pt x="852759" y="1175078"/>
                </a:lnTo>
                <a:lnTo>
                  <a:pt x="1339773" y="1175078"/>
                </a:lnTo>
                <a:lnTo>
                  <a:pt x="1339773" y="1336522"/>
                </a:lnTo>
                <a:close/>
              </a:path>
              <a:path w="1739264" h="3235325">
                <a:moveTo>
                  <a:pt x="614104" y="3235012"/>
                </a:moveTo>
                <a:lnTo>
                  <a:pt x="564815" y="3229350"/>
                </a:lnTo>
                <a:lnTo>
                  <a:pt x="519565" y="3213219"/>
                </a:lnTo>
                <a:lnTo>
                  <a:pt x="479643" y="3187907"/>
                </a:lnTo>
                <a:lnTo>
                  <a:pt x="446344" y="3154697"/>
                </a:lnTo>
                <a:lnTo>
                  <a:pt x="420959" y="3114876"/>
                </a:lnTo>
                <a:lnTo>
                  <a:pt x="404781" y="3069729"/>
                </a:lnTo>
                <a:lnTo>
                  <a:pt x="399101" y="3020541"/>
                </a:lnTo>
                <a:lnTo>
                  <a:pt x="399101" y="1379533"/>
                </a:lnTo>
                <a:lnTo>
                  <a:pt x="392968" y="1379533"/>
                </a:lnTo>
                <a:lnTo>
                  <a:pt x="388550" y="1377925"/>
                </a:lnTo>
                <a:lnTo>
                  <a:pt x="380500" y="1370995"/>
                </a:lnTo>
                <a:lnTo>
                  <a:pt x="377952" y="1365473"/>
                </a:lnTo>
                <a:lnTo>
                  <a:pt x="377952" y="1208906"/>
                </a:lnTo>
                <a:lnTo>
                  <a:pt x="417967" y="1208906"/>
                </a:lnTo>
                <a:lnTo>
                  <a:pt x="417967" y="1336522"/>
                </a:lnTo>
                <a:lnTo>
                  <a:pt x="1339773" y="1336522"/>
                </a:lnTo>
                <a:lnTo>
                  <a:pt x="1339773" y="1454567"/>
                </a:lnTo>
                <a:lnTo>
                  <a:pt x="829136" y="1454567"/>
                </a:lnTo>
                <a:lnTo>
                  <a:pt x="829136" y="3020541"/>
                </a:lnTo>
                <a:lnTo>
                  <a:pt x="823456" y="3069729"/>
                </a:lnTo>
                <a:lnTo>
                  <a:pt x="807277" y="3114876"/>
                </a:lnTo>
                <a:lnTo>
                  <a:pt x="781891" y="3154697"/>
                </a:lnTo>
                <a:lnTo>
                  <a:pt x="748588" y="3187907"/>
                </a:lnTo>
                <a:lnTo>
                  <a:pt x="708662" y="3213219"/>
                </a:lnTo>
                <a:lnTo>
                  <a:pt x="663403" y="3229350"/>
                </a:lnTo>
                <a:lnTo>
                  <a:pt x="614104" y="3235012"/>
                </a:lnTo>
                <a:close/>
              </a:path>
              <a:path w="1739264" h="3235325">
                <a:moveTo>
                  <a:pt x="1124740" y="3235012"/>
                </a:moveTo>
                <a:lnTo>
                  <a:pt x="1075452" y="3229350"/>
                </a:lnTo>
                <a:lnTo>
                  <a:pt x="1030201" y="3213219"/>
                </a:lnTo>
                <a:lnTo>
                  <a:pt x="990280" y="3187907"/>
                </a:lnTo>
                <a:lnTo>
                  <a:pt x="956982" y="3154697"/>
                </a:lnTo>
                <a:lnTo>
                  <a:pt x="931597" y="3114876"/>
                </a:lnTo>
                <a:lnTo>
                  <a:pt x="915419" y="3069729"/>
                </a:lnTo>
                <a:lnTo>
                  <a:pt x="909739" y="3020541"/>
                </a:lnTo>
                <a:lnTo>
                  <a:pt x="909739" y="1454567"/>
                </a:lnTo>
                <a:lnTo>
                  <a:pt x="1339773" y="1454567"/>
                </a:lnTo>
                <a:lnTo>
                  <a:pt x="1339773" y="3020541"/>
                </a:lnTo>
                <a:lnTo>
                  <a:pt x="1334092" y="3069729"/>
                </a:lnTo>
                <a:lnTo>
                  <a:pt x="1317913" y="3114876"/>
                </a:lnTo>
                <a:lnTo>
                  <a:pt x="1292527" y="3154697"/>
                </a:lnTo>
                <a:lnTo>
                  <a:pt x="1259225" y="3187907"/>
                </a:lnTo>
                <a:lnTo>
                  <a:pt x="1219298" y="3213219"/>
                </a:lnTo>
                <a:lnTo>
                  <a:pt x="1174039" y="3229350"/>
                </a:lnTo>
                <a:lnTo>
                  <a:pt x="1124740" y="32350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65274" y="4858736"/>
            <a:ext cx="782955" cy="781050"/>
          </a:xfrm>
          <a:custGeom>
            <a:avLst/>
            <a:gdLst/>
            <a:ahLst/>
            <a:cxnLst/>
            <a:rect l="l" t="t" r="r" b="b"/>
            <a:pathLst>
              <a:path w="782954" h="781050">
                <a:moveTo>
                  <a:pt x="391281" y="780632"/>
                </a:moveTo>
                <a:lnTo>
                  <a:pt x="352929" y="778752"/>
                </a:lnTo>
                <a:lnTo>
                  <a:pt x="314946" y="773132"/>
                </a:lnTo>
                <a:lnTo>
                  <a:pt x="277698" y="763825"/>
                </a:lnTo>
                <a:lnTo>
                  <a:pt x="241544" y="750921"/>
                </a:lnTo>
                <a:lnTo>
                  <a:pt x="206832" y="734544"/>
                </a:lnTo>
                <a:lnTo>
                  <a:pt x="173896" y="714852"/>
                </a:lnTo>
                <a:lnTo>
                  <a:pt x="143055" y="692034"/>
                </a:lnTo>
                <a:lnTo>
                  <a:pt x="114603" y="666311"/>
                </a:lnTo>
                <a:lnTo>
                  <a:pt x="88816" y="637929"/>
                </a:lnTo>
                <a:lnTo>
                  <a:pt x="65942" y="607164"/>
                </a:lnTo>
                <a:lnTo>
                  <a:pt x="46201" y="574309"/>
                </a:lnTo>
                <a:lnTo>
                  <a:pt x="29784" y="539683"/>
                </a:lnTo>
                <a:lnTo>
                  <a:pt x="16848" y="503618"/>
                </a:lnTo>
                <a:lnTo>
                  <a:pt x="7518" y="466463"/>
                </a:lnTo>
                <a:lnTo>
                  <a:pt x="1884" y="428573"/>
                </a:lnTo>
                <a:lnTo>
                  <a:pt x="0" y="390316"/>
                </a:lnTo>
                <a:lnTo>
                  <a:pt x="471" y="371164"/>
                </a:lnTo>
                <a:lnTo>
                  <a:pt x="4234" y="333044"/>
                </a:lnTo>
                <a:lnTo>
                  <a:pt x="11725" y="295476"/>
                </a:lnTo>
                <a:lnTo>
                  <a:pt x="22872" y="258822"/>
                </a:lnTo>
                <a:lnTo>
                  <a:pt x="37566" y="223434"/>
                </a:lnTo>
                <a:lnTo>
                  <a:pt x="55667" y="189653"/>
                </a:lnTo>
                <a:lnTo>
                  <a:pt x="77001" y="157804"/>
                </a:lnTo>
                <a:lnTo>
                  <a:pt x="101360" y="128195"/>
                </a:lnTo>
                <a:lnTo>
                  <a:pt x="128512" y="101110"/>
                </a:lnTo>
                <a:lnTo>
                  <a:pt x="158195" y="76811"/>
                </a:lnTo>
                <a:lnTo>
                  <a:pt x="190122" y="55530"/>
                </a:lnTo>
                <a:lnTo>
                  <a:pt x="223986" y="37474"/>
                </a:lnTo>
                <a:lnTo>
                  <a:pt x="259462" y="22816"/>
                </a:lnTo>
                <a:lnTo>
                  <a:pt x="296207" y="11697"/>
                </a:lnTo>
                <a:lnTo>
                  <a:pt x="333868" y="4224"/>
                </a:lnTo>
                <a:lnTo>
                  <a:pt x="372082" y="469"/>
                </a:lnTo>
                <a:lnTo>
                  <a:pt x="391281" y="0"/>
                </a:lnTo>
                <a:lnTo>
                  <a:pt x="410480" y="469"/>
                </a:lnTo>
                <a:lnTo>
                  <a:pt x="448694" y="4224"/>
                </a:lnTo>
                <a:lnTo>
                  <a:pt x="486355" y="11697"/>
                </a:lnTo>
                <a:lnTo>
                  <a:pt x="523100" y="22816"/>
                </a:lnTo>
                <a:lnTo>
                  <a:pt x="558575" y="37474"/>
                </a:lnTo>
                <a:lnTo>
                  <a:pt x="592440" y="55530"/>
                </a:lnTo>
                <a:lnTo>
                  <a:pt x="624367" y="76811"/>
                </a:lnTo>
                <a:lnTo>
                  <a:pt x="654050" y="101110"/>
                </a:lnTo>
                <a:lnTo>
                  <a:pt x="681202" y="128195"/>
                </a:lnTo>
                <a:lnTo>
                  <a:pt x="705561" y="157804"/>
                </a:lnTo>
                <a:lnTo>
                  <a:pt x="726894" y="189653"/>
                </a:lnTo>
                <a:lnTo>
                  <a:pt x="744995" y="223434"/>
                </a:lnTo>
                <a:lnTo>
                  <a:pt x="759690" y="258822"/>
                </a:lnTo>
                <a:lnTo>
                  <a:pt x="770837" y="295477"/>
                </a:lnTo>
                <a:lnTo>
                  <a:pt x="778328" y="333044"/>
                </a:lnTo>
                <a:lnTo>
                  <a:pt x="782091" y="371164"/>
                </a:lnTo>
                <a:lnTo>
                  <a:pt x="782562" y="390316"/>
                </a:lnTo>
                <a:lnTo>
                  <a:pt x="782091" y="409468"/>
                </a:lnTo>
                <a:lnTo>
                  <a:pt x="778328" y="447587"/>
                </a:lnTo>
                <a:lnTo>
                  <a:pt x="770837" y="485155"/>
                </a:lnTo>
                <a:lnTo>
                  <a:pt x="759690" y="521809"/>
                </a:lnTo>
                <a:lnTo>
                  <a:pt x="744995" y="557197"/>
                </a:lnTo>
                <a:lnTo>
                  <a:pt x="726894" y="590978"/>
                </a:lnTo>
                <a:lnTo>
                  <a:pt x="705561" y="622827"/>
                </a:lnTo>
                <a:lnTo>
                  <a:pt x="681202" y="652436"/>
                </a:lnTo>
                <a:lnTo>
                  <a:pt x="654050" y="679521"/>
                </a:lnTo>
                <a:lnTo>
                  <a:pt x="624367" y="703821"/>
                </a:lnTo>
                <a:lnTo>
                  <a:pt x="592440" y="725101"/>
                </a:lnTo>
                <a:lnTo>
                  <a:pt x="558575" y="743158"/>
                </a:lnTo>
                <a:lnTo>
                  <a:pt x="523100" y="757816"/>
                </a:lnTo>
                <a:lnTo>
                  <a:pt x="486355" y="768935"/>
                </a:lnTo>
                <a:lnTo>
                  <a:pt x="448694" y="776408"/>
                </a:lnTo>
                <a:lnTo>
                  <a:pt x="410480" y="780162"/>
                </a:lnTo>
                <a:lnTo>
                  <a:pt x="391281" y="7806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076087" y="999730"/>
            <a:ext cx="3999865" cy="12179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7800" spc="-20" dirty="0"/>
              <a:t>實習安全</a:t>
            </a:r>
            <a:endParaRPr sz="7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1431270" cy="3573779"/>
          </a:xfrm>
          <a:custGeom>
            <a:avLst/>
            <a:gdLst/>
            <a:ahLst/>
            <a:cxnLst/>
            <a:rect l="l" t="t" r="r" b="b"/>
            <a:pathLst>
              <a:path w="11431270" h="3573779">
                <a:moveTo>
                  <a:pt x="9953846" y="3548062"/>
                </a:moveTo>
                <a:lnTo>
                  <a:pt x="514506" y="3548062"/>
                </a:lnTo>
                <a:lnTo>
                  <a:pt x="250028" y="3471862"/>
                </a:lnTo>
                <a:lnTo>
                  <a:pt x="207575" y="3446462"/>
                </a:lnTo>
                <a:lnTo>
                  <a:pt x="124194" y="3421062"/>
                </a:lnTo>
                <a:lnTo>
                  <a:pt x="42945" y="3370262"/>
                </a:lnTo>
                <a:lnTo>
                  <a:pt x="3156" y="3357562"/>
                </a:lnTo>
                <a:lnTo>
                  <a:pt x="0" y="3355502"/>
                </a:lnTo>
                <a:lnTo>
                  <a:pt x="0" y="83023"/>
                </a:lnTo>
                <a:lnTo>
                  <a:pt x="3156" y="80962"/>
                </a:lnTo>
                <a:lnTo>
                  <a:pt x="42945" y="68262"/>
                </a:lnTo>
                <a:lnTo>
                  <a:pt x="83296" y="42862"/>
                </a:lnTo>
                <a:lnTo>
                  <a:pt x="124194" y="30162"/>
                </a:lnTo>
                <a:lnTo>
                  <a:pt x="165625" y="4762"/>
                </a:lnTo>
                <a:lnTo>
                  <a:pt x="181452" y="0"/>
                </a:lnTo>
                <a:lnTo>
                  <a:pt x="10286900" y="0"/>
                </a:lnTo>
                <a:lnTo>
                  <a:pt x="10302727" y="4762"/>
                </a:lnTo>
                <a:lnTo>
                  <a:pt x="10344158" y="30162"/>
                </a:lnTo>
                <a:lnTo>
                  <a:pt x="10385056" y="42862"/>
                </a:lnTo>
                <a:lnTo>
                  <a:pt x="10425407" y="68262"/>
                </a:lnTo>
                <a:lnTo>
                  <a:pt x="10465196" y="80962"/>
                </a:lnTo>
                <a:lnTo>
                  <a:pt x="10543029" y="131762"/>
                </a:lnTo>
                <a:lnTo>
                  <a:pt x="10581044" y="157162"/>
                </a:lnTo>
                <a:lnTo>
                  <a:pt x="10618439" y="182562"/>
                </a:lnTo>
                <a:lnTo>
                  <a:pt x="10655198" y="207962"/>
                </a:lnTo>
                <a:lnTo>
                  <a:pt x="10691308" y="233362"/>
                </a:lnTo>
                <a:lnTo>
                  <a:pt x="10726754" y="258762"/>
                </a:lnTo>
                <a:lnTo>
                  <a:pt x="10761521" y="284162"/>
                </a:lnTo>
                <a:lnTo>
                  <a:pt x="10795594" y="309562"/>
                </a:lnTo>
                <a:lnTo>
                  <a:pt x="10828960" y="347662"/>
                </a:lnTo>
                <a:lnTo>
                  <a:pt x="10861603" y="373062"/>
                </a:lnTo>
                <a:lnTo>
                  <a:pt x="10893508" y="411162"/>
                </a:lnTo>
                <a:lnTo>
                  <a:pt x="10924662" y="436562"/>
                </a:lnTo>
                <a:lnTo>
                  <a:pt x="10955049" y="474662"/>
                </a:lnTo>
                <a:lnTo>
                  <a:pt x="10984656" y="500062"/>
                </a:lnTo>
                <a:lnTo>
                  <a:pt x="11013467" y="538162"/>
                </a:lnTo>
                <a:lnTo>
                  <a:pt x="11041467" y="576262"/>
                </a:lnTo>
                <a:lnTo>
                  <a:pt x="11068643" y="614362"/>
                </a:lnTo>
                <a:lnTo>
                  <a:pt x="11094979" y="639762"/>
                </a:lnTo>
                <a:lnTo>
                  <a:pt x="11120462" y="677862"/>
                </a:lnTo>
                <a:lnTo>
                  <a:pt x="11145075" y="715962"/>
                </a:lnTo>
                <a:lnTo>
                  <a:pt x="11168806" y="754062"/>
                </a:lnTo>
                <a:lnTo>
                  <a:pt x="11191639" y="792162"/>
                </a:lnTo>
                <a:lnTo>
                  <a:pt x="11213559" y="830262"/>
                </a:lnTo>
                <a:lnTo>
                  <a:pt x="11234552" y="881062"/>
                </a:lnTo>
                <a:lnTo>
                  <a:pt x="11254604" y="919162"/>
                </a:lnTo>
                <a:lnTo>
                  <a:pt x="11273700" y="957262"/>
                </a:lnTo>
                <a:lnTo>
                  <a:pt x="11291824" y="995362"/>
                </a:lnTo>
                <a:lnTo>
                  <a:pt x="11308964" y="1033462"/>
                </a:lnTo>
                <a:lnTo>
                  <a:pt x="11325103" y="1084262"/>
                </a:lnTo>
                <a:lnTo>
                  <a:pt x="11340228" y="1122362"/>
                </a:lnTo>
                <a:lnTo>
                  <a:pt x="11354324" y="1173162"/>
                </a:lnTo>
                <a:lnTo>
                  <a:pt x="11367376" y="1211262"/>
                </a:lnTo>
                <a:lnTo>
                  <a:pt x="11379369" y="1262062"/>
                </a:lnTo>
                <a:lnTo>
                  <a:pt x="11390290" y="1300162"/>
                </a:lnTo>
                <a:lnTo>
                  <a:pt x="11400123" y="1350962"/>
                </a:lnTo>
                <a:lnTo>
                  <a:pt x="11408854" y="1389062"/>
                </a:lnTo>
                <a:lnTo>
                  <a:pt x="11416468" y="1439862"/>
                </a:lnTo>
                <a:lnTo>
                  <a:pt x="11422951" y="1490662"/>
                </a:lnTo>
                <a:lnTo>
                  <a:pt x="11428288" y="1528762"/>
                </a:lnTo>
                <a:lnTo>
                  <a:pt x="11430902" y="1560561"/>
                </a:lnTo>
                <a:lnTo>
                  <a:pt x="11430902" y="1877963"/>
                </a:lnTo>
                <a:lnTo>
                  <a:pt x="11428288" y="1909762"/>
                </a:lnTo>
                <a:lnTo>
                  <a:pt x="11422951" y="1960562"/>
                </a:lnTo>
                <a:lnTo>
                  <a:pt x="11416468" y="1998662"/>
                </a:lnTo>
                <a:lnTo>
                  <a:pt x="11408854" y="2049462"/>
                </a:lnTo>
                <a:lnTo>
                  <a:pt x="11400123" y="2100262"/>
                </a:lnTo>
                <a:lnTo>
                  <a:pt x="11390290" y="2138362"/>
                </a:lnTo>
                <a:lnTo>
                  <a:pt x="11379369" y="2189162"/>
                </a:lnTo>
                <a:lnTo>
                  <a:pt x="11367376" y="2227262"/>
                </a:lnTo>
                <a:lnTo>
                  <a:pt x="11354324" y="2278062"/>
                </a:lnTo>
                <a:lnTo>
                  <a:pt x="11340228" y="2316162"/>
                </a:lnTo>
                <a:lnTo>
                  <a:pt x="11325103" y="2354262"/>
                </a:lnTo>
                <a:lnTo>
                  <a:pt x="11308964" y="2405062"/>
                </a:lnTo>
                <a:lnTo>
                  <a:pt x="11291824" y="2443162"/>
                </a:lnTo>
                <a:lnTo>
                  <a:pt x="11273700" y="2481262"/>
                </a:lnTo>
                <a:lnTo>
                  <a:pt x="11254604" y="2532062"/>
                </a:lnTo>
                <a:lnTo>
                  <a:pt x="11234552" y="2570162"/>
                </a:lnTo>
                <a:lnTo>
                  <a:pt x="11213559" y="2608262"/>
                </a:lnTo>
                <a:lnTo>
                  <a:pt x="11191639" y="2646362"/>
                </a:lnTo>
                <a:lnTo>
                  <a:pt x="11168806" y="2684462"/>
                </a:lnTo>
                <a:lnTo>
                  <a:pt x="11145075" y="2722562"/>
                </a:lnTo>
                <a:lnTo>
                  <a:pt x="11120462" y="2760662"/>
                </a:lnTo>
                <a:lnTo>
                  <a:pt x="11094979" y="2798762"/>
                </a:lnTo>
                <a:lnTo>
                  <a:pt x="11068643" y="2836862"/>
                </a:lnTo>
                <a:lnTo>
                  <a:pt x="11041467" y="2874962"/>
                </a:lnTo>
                <a:lnTo>
                  <a:pt x="11013467" y="2900362"/>
                </a:lnTo>
                <a:lnTo>
                  <a:pt x="10984656" y="2938462"/>
                </a:lnTo>
                <a:lnTo>
                  <a:pt x="10955049" y="2976562"/>
                </a:lnTo>
                <a:lnTo>
                  <a:pt x="10924662" y="3001962"/>
                </a:lnTo>
                <a:lnTo>
                  <a:pt x="10893508" y="3040062"/>
                </a:lnTo>
                <a:lnTo>
                  <a:pt x="10861603" y="3065462"/>
                </a:lnTo>
                <a:lnTo>
                  <a:pt x="10828960" y="3090862"/>
                </a:lnTo>
                <a:lnTo>
                  <a:pt x="10795594" y="3128962"/>
                </a:lnTo>
                <a:lnTo>
                  <a:pt x="10761521" y="3154362"/>
                </a:lnTo>
                <a:lnTo>
                  <a:pt x="10726754" y="3179762"/>
                </a:lnTo>
                <a:lnTo>
                  <a:pt x="10691308" y="3205162"/>
                </a:lnTo>
                <a:lnTo>
                  <a:pt x="10655198" y="3230562"/>
                </a:lnTo>
                <a:lnTo>
                  <a:pt x="10618439" y="3268662"/>
                </a:lnTo>
                <a:lnTo>
                  <a:pt x="10581044" y="3281362"/>
                </a:lnTo>
                <a:lnTo>
                  <a:pt x="10543029" y="3306762"/>
                </a:lnTo>
                <a:lnTo>
                  <a:pt x="10465196" y="3357562"/>
                </a:lnTo>
                <a:lnTo>
                  <a:pt x="10425407" y="3370262"/>
                </a:lnTo>
                <a:lnTo>
                  <a:pt x="10344158" y="3421062"/>
                </a:lnTo>
                <a:lnTo>
                  <a:pt x="10260777" y="3446462"/>
                </a:lnTo>
                <a:lnTo>
                  <a:pt x="10218324" y="3471862"/>
                </a:lnTo>
                <a:lnTo>
                  <a:pt x="9953846" y="3548062"/>
                </a:lnTo>
                <a:close/>
              </a:path>
              <a:path w="11431270" h="3573779">
                <a:moveTo>
                  <a:pt x="9862319" y="3560762"/>
                </a:moveTo>
                <a:lnTo>
                  <a:pt x="606033" y="3560762"/>
                </a:lnTo>
                <a:lnTo>
                  <a:pt x="560076" y="3548062"/>
                </a:lnTo>
                <a:lnTo>
                  <a:pt x="9908276" y="3548062"/>
                </a:lnTo>
                <a:lnTo>
                  <a:pt x="9862319" y="3560762"/>
                </a:lnTo>
                <a:close/>
              </a:path>
              <a:path w="11431270" h="3573779">
                <a:moveTo>
                  <a:pt x="9769303" y="3573462"/>
                </a:moveTo>
                <a:lnTo>
                  <a:pt x="699049" y="3573462"/>
                </a:lnTo>
                <a:lnTo>
                  <a:pt x="652362" y="3560762"/>
                </a:lnTo>
                <a:lnTo>
                  <a:pt x="9815990" y="3560762"/>
                </a:lnTo>
                <a:lnTo>
                  <a:pt x="9769303" y="3573462"/>
                </a:lnTo>
                <a:close/>
              </a:path>
            </a:pathLst>
          </a:custGeom>
          <a:solidFill>
            <a:srgbClr val="FFF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70115" y="3902214"/>
            <a:ext cx="2632710" cy="2760980"/>
          </a:xfrm>
          <a:custGeom>
            <a:avLst/>
            <a:gdLst/>
            <a:ahLst/>
            <a:cxnLst/>
            <a:rect l="l" t="t" r="r" b="b"/>
            <a:pathLst>
              <a:path w="2632710" h="2760979">
                <a:moveTo>
                  <a:pt x="1812404" y="539242"/>
                </a:moveTo>
                <a:lnTo>
                  <a:pt x="1809800" y="486384"/>
                </a:lnTo>
                <a:lnTo>
                  <a:pt x="1802028" y="434047"/>
                </a:lnTo>
                <a:lnTo>
                  <a:pt x="1789163" y="382714"/>
                </a:lnTo>
                <a:lnTo>
                  <a:pt x="1771319" y="332892"/>
                </a:lnTo>
                <a:lnTo>
                  <a:pt x="1748675" y="285051"/>
                </a:lnTo>
                <a:lnTo>
                  <a:pt x="1721446" y="239661"/>
                </a:lnTo>
                <a:lnTo>
                  <a:pt x="1689900" y="197154"/>
                </a:lnTo>
                <a:lnTo>
                  <a:pt x="1654327" y="157949"/>
                </a:lnTo>
                <a:lnTo>
                  <a:pt x="1615084" y="122402"/>
                </a:lnTo>
                <a:lnTo>
                  <a:pt x="1572539" y="90881"/>
                </a:lnTo>
                <a:lnTo>
                  <a:pt x="1527111" y="63677"/>
                </a:lnTo>
                <a:lnTo>
                  <a:pt x="1479232" y="41046"/>
                </a:lnTo>
                <a:lnTo>
                  <a:pt x="1429372" y="23228"/>
                </a:lnTo>
                <a:lnTo>
                  <a:pt x="1377988" y="10363"/>
                </a:lnTo>
                <a:lnTo>
                  <a:pt x="1325600" y="2603"/>
                </a:lnTo>
                <a:lnTo>
                  <a:pt x="1272705" y="0"/>
                </a:lnTo>
                <a:lnTo>
                  <a:pt x="1246225" y="647"/>
                </a:lnTo>
                <a:lnTo>
                  <a:pt x="1193507" y="5842"/>
                </a:lnTo>
                <a:lnTo>
                  <a:pt x="1141564" y="16167"/>
                </a:lnTo>
                <a:lnTo>
                  <a:pt x="1090879" y="31521"/>
                </a:lnTo>
                <a:lnTo>
                  <a:pt x="1041958" y="51777"/>
                </a:lnTo>
                <a:lnTo>
                  <a:pt x="995248" y="76720"/>
                </a:lnTo>
                <a:lnTo>
                  <a:pt x="951204" y="106121"/>
                </a:lnTo>
                <a:lnTo>
                  <a:pt x="910259" y="139687"/>
                </a:lnTo>
                <a:lnTo>
                  <a:pt x="872807" y="177114"/>
                </a:lnTo>
                <a:lnTo>
                  <a:pt x="839216" y="218020"/>
                </a:lnTo>
                <a:lnTo>
                  <a:pt x="809790" y="262013"/>
                </a:lnTo>
                <a:lnTo>
                  <a:pt x="784821" y="308686"/>
                </a:lnTo>
                <a:lnTo>
                  <a:pt x="764552" y="357581"/>
                </a:lnTo>
                <a:lnTo>
                  <a:pt x="749173" y="408216"/>
                </a:lnTo>
                <a:lnTo>
                  <a:pt x="738847" y="460121"/>
                </a:lnTo>
                <a:lnTo>
                  <a:pt x="733653" y="512787"/>
                </a:lnTo>
                <a:lnTo>
                  <a:pt x="733005" y="539242"/>
                </a:lnTo>
                <a:lnTo>
                  <a:pt x="733653" y="565708"/>
                </a:lnTo>
                <a:lnTo>
                  <a:pt x="738847" y="618363"/>
                </a:lnTo>
                <a:lnTo>
                  <a:pt x="749173" y="670267"/>
                </a:lnTo>
                <a:lnTo>
                  <a:pt x="764552" y="720915"/>
                </a:lnTo>
                <a:lnTo>
                  <a:pt x="784821" y="769797"/>
                </a:lnTo>
                <a:lnTo>
                  <a:pt x="809790" y="816470"/>
                </a:lnTo>
                <a:lnTo>
                  <a:pt x="839216" y="860475"/>
                </a:lnTo>
                <a:lnTo>
                  <a:pt x="872807" y="901382"/>
                </a:lnTo>
                <a:lnTo>
                  <a:pt x="910259" y="938796"/>
                </a:lnTo>
                <a:lnTo>
                  <a:pt x="951204" y="972375"/>
                </a:lnTo>
                <a:lnTo>
                  <a:pt x="995248" y="1001776"/>
                </a:lnTo>
                <a:lnTo>
                  <a:pt x="1041958" y="1026718"/>
                </a:lnTo>
                <a:lnTo>
                  <a:pt x="1090879" y="1046962"/>
                </a:lnTo>
                <a:lnTo>
                  <a:pt x="1141564" y="1062329"/>
                </a:lnTo>
                <a:lnTo>
                  <a:pt x="1193507" y="1072654"/>
                </a:lnTo>
                <a:lnTo>
                  <a:pt x="1246225" y="1077836"/>
                </a:lnTo>
                <a:lnTo>
                  <a:pt x="1272705" y="1078484"/>
                </a:lnTo>
                <a:lnTo>
                  <a:pt x="1299184" y="1077836"/>
                </a:lnTo>
                <a:lnTo>
                  <a:pt x="1351889" y="1072654"/>
                </a:lnTo>
                <a:lnTo>
                  <a:pt x="1403845" y="1062329"/>
                </a:lnTo>
                <a:lnTo>
                  <a:pt x="1454518" y="1046962"/>
                </a:lnTo>
                <a:lnTo>
                  <a:pt x="1503451" y="1026718"/>
                </a:lnTo>
                <a:lnTo>
                  <a:pt x="1550162" y="1001776"/>
                </a:lnTo>
                <a:lnTo>
                  <a:pt x="1594205" y="972375"/>
                </a:lnTo>
                <a:lnTo>
                  <a:pt x="1635137" y="938796"/>
                </a:lnTo>
                <a:lnTo>
                  <a:pt x="1672590" y="901382"/>
                </a:lnTo>
                <a:lnTo>
                  <a:pt x="1706194" y="860475"/>
                </a:lnTo>
                <a:lnTo>
                  <a:pt x="1735620" y="816470"/>
                </a:lnTo>
                <a:lnTo>
                  <a:pt x="1760588" y="769797"/>
                </a:lnTo>
                <a:lnTo>
                  <a:pt x="1780857" y="720915"/>
                </a:lnTo>
                <a:lnTo>
                  <a:pt x="1796224" y="670267"/>
                </a:lnTo>
                <a:lnTo>
                  <a:pt x="1806562" y="618363"/>
                </a:lnTo>
                <a:lnTo>
                  <a:pt x="1811756" y="565708"/>
                </a:lnTo>
                <a:lnTo>
                  <a:pt x="1812404" y="539242"/>
                </a:lnTo>
                <a:close/>
              </a:path>
              <a:path w="2632710" h="2760979">
                <a:moveTo>
                  <a:pt x="2546273" y="2616060"/>
                </a:moveTo>
                <a:lnTo>
                  <a:pt x="2539873" y="2569705"/>
                </a:lnTo>
                <a:lnTo>
                  <a:pt x="2390038" y="2090394"/>
                </a:lnTo>
                <a:lnTo>
                  <a:pt x="2350135" y="1962785"/>
                </a:lnTo>
                <a:lnTo>
                  <a:pt x="2335136" y="1917166"/>
                </a:lnTo>
                <a:lnTo>
                  <a:pt x="2319972" y="1872615"/>
                </a:lnTo>
                <a:lnTo>
                  <a:pt x="2304618" y="1829117"/>
                </a:lnTo>
                <a:lnTo>
                  <a:pt x="2289060" y="1786686"/>
                </a:lnTo>
                <a:lnTo>
                  <a:pt x="2154809" y="1997583"/>
                </a:lnTo>
                <a:lnTo>
                  <a:pt x="2130488" y="2028812"/>
                </a:lnTo>
                <a:lnTo>
                  <a:pt x="2101037" y="2054250"/>
                </a:lnTo>
                <a:lnTo>
                  <a:pt x="2067204" y="2073363"/>
                </a:lnTo>
                <a:lnTo>
                  <a:pt x="2029752" y="2085632"/>
                </a:lnTo>
                <a:lnTo>
                  <a:pt x="1998687" y="2089988"/>
                </a:lnTo>
                <a:lnTo>
                  <a:pt x="2001380" y="2089988"/>
                </a:lnTo>
                <a:lnTo>
                  <a:pt x="1986559" y="2090394"/>
                </a:lnTo>
                <a:lnTo>
                  <a:pt x="1975078" y="2089988"/>
                </a:lnTo>
                <a:lnTo>
                  <a:pt x="1963674" y="2088819"/>
                </a:lnTo>
                <a:lnTo>
                  <a:pt x="1952358" y="2086991"/>
                </a:lnTo>
                <a:lnTo>
                  <a:pt x="1941144" y="2084578"/>
                </a:lnTo>
                <a:lnTo>
                  <a:pt x="1935683" y="2092426"/>
                </a:lnTo>
                <a:lnTo>
                  <a:pt x="1929892" y="2099970"/>
                </a:lnTo>
                <a:lnTo>
                  <a:pt x="1923796" y="2107184"/>
                </a:lnTo>
                <a:lnTo>
                  <a:pt x="1917395" y="2114092"/>
                </a:lnTo>
                <a:lnTo>
                  <a:pt x="1931454" y="2115413"/>
                </a:lnTo>
                <a:lnTo>
                  <a:pt x="1961299" y="2143328"/>
                </a:lnTo>
                <a:lnTo>
                  <a:pt x="2135225" y="2664637"/>
                </a:lnTo>
                <a:lnTo>
                  <a:pt x="2135987" y="2671953"/>
                </a:lnTo>
                <a:lnTo>
                  <a:pt x="2046617" y="2671953"/>
                </a:lnTo>
                <a:lnTo>
                  <a:pt x="1882038" y="2178583"/>
                </a:lnTo>
                <a:lnTo>
                  <a:pt x="1881936" y="2178291"/>
                </a:lnTo>
                <a:lnTo>
                  <a:pt x="1880425" y="2173757"/>
                </a:lnTo>
                <a:lnTo>
                  <a:pt x="1880362" y="2173567"/>
                </a:lnTo>
                <a:lnTo>
                  <a:pt x="1879358" y="2170544"/>
                </a:lnTo>
                <a:lnTo>
                  <a:pt x="1877733" y="2163978"/>
                </a:lnTo>
                <a:lnTo>
                  <a:pt x="1877187" y="2157323"/>
                </a:lnTo>
                <a:lnTo>
                  <a:pt x="1877263" y="2156358"/>
                </a:lnTo>
                <a:lnTo>
                  <a:pt x="1877669" y="2150795"/>
                </a:lnTo>
                <a:lnTo>
                  <a:pt x="1879104" y="2144458"/>
                </a:lnTo>
                <a:lnTo>
                  <a:pt x="1864918" y="2152408"/>
                </a:lnTo>
                <a:lnTo>
                  <a:pt x="1850097" y="2159203"/>
                </a:lnTo>
                <a:lnTo>
                  <a:pt x="1807819" y="2171179"/>
                </a:lnTo>
                <a:lnTo>
                  <a:pt x="1779231" y="2173757"/>
                </a:lnTo>
                <a:lnTo>
                  <a:pt x="1773402" y="2173757"/>
                </a:lnTo>
                <a:lnTo>
                  <a:pt x="1753095" y="2172678"/>
                </a:lnTo>
                <a:lnTo>
                  <a:pt x="1754111" y="2172678"/>
                </a:lnTo>
                <a:lnTo>
                  <a:pt x="1734134" y="2169452"/>
                </a:lnTo>
                <a:lnTo>
                  <a:pt x="1714093" y="2163978"/>
                </a:lnTo>
                <a:lnTo>
                  <a:pt x="1694662" y="2156358"/>
                </a:lnTo>
                <a:lnTo>
                  <a:pt x="1683283" y="2161794"/>
                </a:lnTo>
                <a:lnTo>
                  <a:pt x="1647075" y="2173757"/>
                </a:lnTo>
                <a:lnTo>
                  <a:pt x="1603629" y="2178583"/>
                </a:lnTo>
                <a:lnTo>
                  <a:pt x="1575955" y="2176627"/>
                </a:lnTo>
                <a:lnTo>
                  <a:pt x="1522793" y="2161070"/>
                </a:lnTo>
                <a:lnTo>
                  <a:pt x="1462836" y="2118906"/>
                </a:lnTo>
                <a:lnTo>
                  <a:pt x="1435938" y="2084057"/>
                </a:lnTo>
                <a:lnTo>
                  <a:pt x="1417624" y="2044700"/>
                </a:lnTo>
                <a:lnTo>
                  <a:pt x="1408264" y="2002459"/>
                </a:lnTo>
                <a:lnTo>
                  <a:pt x="1408188" y="1958975"/>
                </a:lnTo>
                <a:lnTo>
                  <a:pt x="1417751" y="1915896"/>
                </a:lnTo>
                <a:lnTo>
                  <a:pt x="1391500" y="1881035"/>
                </a:lnTo>
                <a:lnTo>
                  <a:pt x="1373708" y="1841804"/>
                </a:lnTo>
                <a:lnTo>
                  <a:pt x="1364729" y="1799793"/>
                </a:lnTo>
                <a:lnTo>
                  <a:pt x="1364792" y="1786686"/>
                </a:lnTo>
                <a:lnTo>
                  <a:pt x="1364945" y="1756613"/>
                </a:lnTo>
                <a:lnTo>
                  <a:pt x="1374711" y="1713852"/>
                </a:lnTo>
                <a:lnTo>
                  <a:pt x="1394409" y="1673110"/>
                </a:lnTo>
                <a:lnTo>
                  <a:pt x="1465935" y="1559890"/>
                </a:lnTo>
                <a:lnTo>
                  <a:pt x="1453172" y="1556981"/>
                </a:lnTo>
                <a:lnTo>
                  <a:pt x="1415846" y="1543164"/>
                </a:lnTo>
                <a:lnTo>
                  <a:pt x="1375956" y="1518031"/>
                </a:lnTo>
                <a:lnTo>
                  <a:pt x="1342605" y="1485099"/>
                </a:lnTo>
                <a:lnTo>
                  <a:pt x="1317117" y="1445971"/>
                </a:lnTo>
                <a:lnTo>
                  <a:pt x="1300810" y="1402270"/>
                </a:lnTo>
                <a:lnTo>
                  <a:pt x="1294523" y="1334681"/>
                </a:lnTo>
                <a:lnTo>
                  <a:pt x="1300848" y="1298460"/>
                </a:lnTo>
                <a:lnTo>
                  <a:pt x="1315732" y="1261757"/>
                </a:lnTo>
                <a:lnTo>
                  <a:pt x="1340853" y="1225384"/>
                </a:lnTo>
                <a:lnTo>
                  <a:pt x="1377873" y="1190180"/>
                </a:lnTo>
                <a:lnTo>
                  <a:pt x="1416621" y="1164767"/>
                </a:lnTo>
                <a:lnTo>
                  <a:pt x="1428483" y="1156982"/>
                </a:lnTo>
                <a:lnTo>
                  <a:pt x="1494358" y="1126642"/>
                </a:lnTo>
                <a:lnTo>
                  <a:pt x="1507032" y="1121473"/>
                </a:lnTo>
                <a:lnTo>
                  <a:pt x="1518843" y="1116050"/>
                </a:lnTo>
                <a:lnTo>
                  <a:pt x="1529981" y="1110246"/>
                </a:lnTo>
                <a:lnTo>
                  <a:pt x="1540637" y="1103922"/>
                </a:lnTo>
                <a:lnTo>
                  <a:pt x="1490751" y="1125131"/>
                </a:lnTo>
                <a:lnTo>
                  <a:pt x="1438821" y="1142072"/>
                </a:lnTo>
                <a:lnTo>
                  <a:pt x="1385036" y="1154506"/>
                </a:lnTo>
                <a:lnTo>
                  <a:pt x="1329601" y="1162164"/>
                </a:lnTo>
                <a:lnTo>
                  <a:pt x="1272705" y="1164767"/>
                </a:lnTo>
                <a:lnTo>
                  <a:pt x="1218133" y="1162405"/>
                </a:lnTo>
                <a:lnTo>
                  <a:pt x="1164856" y="1155458"/>
                </a:lnTo>
                <a:lnTo>
                  <a:pt x="1113078" y="1144117"/>
                </a:lnTo>
                <a:lnTo>
                  <a:pt x="1062977" y="1128585"/>
                </a:lnTo>
                <a:lnTo>
                  <a:pt x="1014768" y="1109052"/>
                </a:lnTo>
                <a:lnTo>
                  <a:pt x="968616" y="1085735"/>
                </a:lnTo>
                <a:lnTo>
                  <a:pt x="924750" y="1058824"/>
                </a:lnTo>
                <a:lnTo>
                  <a:pt x="883335" y="1028522"/>
                </a:lnTo>
                <a:lnTo>
                  <a:pt x="842505" y="1041006"/>
                </a:lnTo>
                <a:lnTo>
                  <a:pt x="802767" y="1055344"/>
                </a:lnTo>
                <a:lnTo>
                  <a:pt x="764095" y="1071549"/>
                </a:lnTo>
                <a:lnTo>
                  <a:pt x="726516" y="1089609"/>
                </a:lnTo>
                <a:lnTo>
                  <a:pt x="690016" y="1109522"/>
                </a:lnTo>
                <a:lnTo>
                  <a:pt x="654583" y="1131303"/>
                </a:lnTo>
                <a:lnTo>
                  <a:pt x="646544" y="1136840"/>
                </a:lnTo>
                <a:lnTo>
                  <a:pt x="646544" y="2153628"/>
                </a:lnTo>
                <a:lnTo>
                  <a:pt x="644448" y="2170544"/>
                </a:lnTo>
                <a:lnTo>
                  <a:pt x="644398" y="2170760"/>
                </a:lnTo>
                <a:lnTo>
                  <a:pt x="477202" y="2671953"/>
                </a:lnTo>
                <a:lnTo>
                  <a:pt x="387832" y="2671953"/>
                </a:lnTo>
                <a:lnTo>
                  <a:pt x="562508" y="2143328"/>
                </a:lnTo>
                <a:lnTo>
                  <a:pt x="600087" y="2113940"/>
                </a:lnTo>
                <a:lnTo>
                  <a:pt x="617143" y="2116048"/>
                </a:lnTo>
                <a:lnTo>
                  <a:pt x="632015" y="2124583"/>
                </a:lnTo>
                <a:lnTo>
                  <a:pt x="642099" y="2137689"/>
                </a:lnTo>
                <a:lnTo>
                  <a:pt x="646544" y="2153628"/>
                </a:lnTo>
                <a:lnTo>
                  <a:pt x="646544" y="1136840"/>
                </a:lnTo>
                <a:lnTo>
                  <a:pt x="586943" y="1180477"/>
                </a:lnTo>
                <a:lnTo>
                  <a:pt x="554723" y="1207871"/>
                </a:lnTo>
                <a:lnTo>
                  <a:pt x="523582" y="1237145"/>
                </a:lnTo>
                <a:lnTo>
                  <a:pt x="493483" y="1268298"/>
                </a:lnTo>
                <a:lnTo>
                  <a:pt x="464451" y="1301330"/>
                </a:lnTo>
                <a:lnTo>
                  <a:pt x="436486" y="1336243"/>
                </a:lnTo>
                <a:lnTo>
                  <a:pt x="409562" y="1373047"/>
                </a:lnTo>
                <a:lnTo>
                  <a:pt x="383692" y="1411732"/>
                </a:lnTo>
                <a:lnTo>
                  <a:pt x="358876" y="1452321"/>
                </a:lnTo>
                <a:lnTo>
                  <a:pt x="335102" y="1494790"/>
                </a:lnTo>
                <a:lnTo>
                  <a:pt x="312381" y="1539163"/>
                </a:lnTo>
                <a:lnTo>
                  <a:pt x="290690" y="1585442"/>
                </a:lnTo>
                <a:lnTo>
                  <a:pt x="270040" y="1633613"/>
                </a:lnTo>
                <a:lnTo>
                  <a:pt x="250418" y="1683702"/>
                </a:lnTo>
                <a:lnTo>
                  <a:pt x="231838" y="1735696"/>
                </a:lnTo>
                <a:lnTo>
                  <a:pt x="214287" y="1789595"/>
                </a:lnTo>
                <a:lnTo>
                  <a:pt x="197764" y="1845411"/>
                </a:lnTo>
                <a:lnTo>
                  <a:pt x="182257" y="1903133"/>
                </a:lnTo>
                <a:lnTo>
                  <a:pt x="167779" y="1962785"/>
                </a:lnTo>
                <a:lnTo>
                  <a:pt x="1739" y="2569705"/>
                </a:lnTo>
                <a:lnTo>
                  <a:pt x="0" y="2619337"/>
                </a:lnTo>
                <a:lnTo>
                  <a:pt x="11150" y="2661831"/>
                </a:lnTo>
                <a:lnTo>
                  <a:pt x="33007" y="2697022"/>
                </a:lnTo>
                <a:lnTo>
                  <a:pt x="63373" y="2724708"/>
                </a:lnTo>
                <a:lnTo>
                  <a:pt x="100088" y="2744711"/>
                </a:lnTo>
                <a:lnTo>
                  <a:pt x="140957" y="2756839"/>
                </a:lnTo>
                <a:lnTo>
                  <a:pt x="183794" y="2760929"/>
                </a:lnTo>
                <a:lnTo>
                  <a:pt x="2357755" y="2760929"/>
                </a:lnTo>
                <a:lnTo>
                  <a:pt x="2401379" y="2756293"/>
                </a:lnTo>
                <a:lnTo>
                  <a:pt x="2444077" y="2742882"/>
                </a:lnTo>
                <a:lnTo>
                  <a:pt x="2482875" y="2721419"/>
                </a:lnTo>
                <a:lnTo>
                  <a:pt x="2514816" y="2692641"/>
                </a:lnTo>
                <a:lnTo>
                  <a:pt x="2536926" y="2657271"/>
                </a:lnTo>
                <a:lnTo>
                  <a:pt x="2546273" y="2616060"/>
                </a:lnTo>
                <a:close/>
              </a:path>
              <a:path w="2632710" h="2760979">
                <a:moveTo>
                  <a:pt x="2632354" y="860056"/>
                </a:moveTo>
                <a:lnTo>
                  <a:pt x="2627071" y="844384"/>
                </a:lnTo>
                <a:lnTo>
                  <a:pt x="2615768" y="831494"/>
                </a:lnTo>
                <a:lnTo>
                  <a:pt x="2600337" y="823988"/>
                </a:lnTo>
                <a:lnTo>
                  <a:pt x="2583815" y="823010"/>
                </a:lnTo>
                <a:lnTo>
                  <a:pt x="2568143" y="828306"/>
                </a:lnTo>
                <a:lnTo>
                  <a:pt x="2439746" y="991412"/>
                </a:lnTo>
                <a:lnTo>
                  <a:pt x="2309241" y="1166342"/>
                </a:lnTo>
                <a:lnTo>
                  <a:pt x="2301202" y="1191361"/>
                </a:lnTo>
                <a:lnTo>
                  <a:pt x="2303170" y="1204150"/>
                </a:lnTo>
                <a:lnTo>
                  <a:pt x="2308885" y="1215898"/>
                </a:lnTo>
                <a:lnTo>
                  <a:pt x="2316429" y="1274914"/>
                </a:lnTo>
                <a:lnTo>
                  <a:pt x="2317331" y="1329956"/>
                </a:lnTo>
                <a:lnTo>
                  <a:pt x="2311552" y="1380858"/>
                </a:lnTo>
                <a:lnTo>
                  <a:pt x="2299043" y="1427416"/>
                </a:lnTo>
                <a:lnTo>
                  <a:pt x="2277935" y="1477314"/>
                </a:lnTo>
                <a:lnTo>
                  <a:pt x="2252103" y="1525397"/>
                </a:lnTo>
                <a:lnTo>
                  <a:pt x="2222804" y="1572679"/>
                </a:lnTo>
                <a:lnTo>
                  <a:pt x="2152472" y="1679282"/>
                </a:lnTo>
                <a:lnTo>
                  <a:pt x="2004695" y="1911515"/>
                </a:lnTo>
                <a:lnTo>
                  <a:pt x="1998827" y="1915680"/>
                </a:lnTo>
                <a:lnTo>
                  <a:pt x="1985657" y="1918652"/>
                </a:lnTo>
                <a:lnTo>
                  <a:pt x="1979091" y="1917496"/>
                </a:lnTo>
                <a:lnTo>
                  <a:pt x="1973643" y="1913978"/>
                </a:lnTo>
                <a:lnTo>
                  <a:pt x="1966391" y="1906879"/>
                </a:lnTo>
                <a:lnTo>
                  <a:pt x="1962594" y="1897722"/>
                </a:lnTo>
                <a:lnTo>
                  <a:pt x="1962492" y="1887664"/>
                </a:lnTo>
                <a:lnTo>
                  <a:pt x="1966302" y="1877898"/>
                </a:lnTo>
                <a:lnTo>
                  <a:pt x="2122386" y="1630895"/>
                </a:lnTo>
                <a:lnTo>
                  <a:pt x="2128494" y="1614893"/>
                </a:lnTo>
                <a:lnTo>
                  <a:pt x="2127999" y="1598358"/>
                </a:lnTo>
                <a:lnTo>
                  <a:pt x="2121331" y="1583220"/>
                </a:lnTo>
                <a:lnTo>
                  <a:pt x="2108924" y="1571396"/>
                </a:lnTo>
                <a:lnTo>
                  <a:pt x="2092921" y="1565300"/>
                </a:lnTo>
                <a:lnTo>
                  <a:pt x="2076386" y="1565795"/>
                </a:lnTo>
                <a:lnTo>
                  <a:pt x="1888782" y="1838921"/>
                </a:lnTo>
                <a:lnTo>
                  <a:pt x="1882622" y="1853971"/>
                </a:lnTo>
                <a:lnTo>
                  <a:pt x="1793506" y="1995017"/>
                </a:lnTo>
                <a:lnTo>
                  <a:pt x="1787652" y="1999157"/>
                </a:lnTo>
                <a:lnTo>
                  <a:pt x="1774431" y="2002104"/>
                </a:lnTo>
                <a:lnTo>
                  <a:pt x="1767916" y="2000948"/>
                </a:lnTo>
                <a:lnTo>
                  <a:pt x="1762442" y="1997430"/>
                </a:lnTo>
                <a:lnTo>
                  <a:pt x="1754759" y="1990318"/>
                </a:lnTo>
                <a:lnTo>
                  <a:pt x="1749488" y="1981047"/>
                </a:lnTo>
                <a:lnTo>
                  <a:pt x="1747062" y="1971027"/>
                </a:lnTo>
                <a:lnTo>
                  <a:pt x="1747939" y="1961667"/>
                </a:lnTo>
                <a:lnTo>
                  <a:pt x="2004580" y="1555546"/>
                </a:lnTo>
                <a:lnTo>
                  <a:pt x="2010689" y="1539544"/>
                </a:lnTo>
                <a:lnTo>
                  <a:pt x="2010194" y="1523022"/>
                </a:lnTo>
                <a:lnTo>
                  <a:pt x="2003526" y="1507871"/>
                </a:lnTo>
                <a:lnTo>
                  <a:pt x="1991118" y="1496047"/>
                </a:lnTo>
                <a:lnTo>
                  <a:pt x="1975104" y="1489951"/>
                </a:lnTo>
                <a:lnTo>
                  <a:pt x="1958568" y="1490446"/>
                </a:lnTo>
                <a:lnTo>
                  <a:pt x="1943417" y="1497114"/>
                </a:lnTo>
                <a:lnTo>
                  <a:pt x="1931555" y="1509509"/>
                </a:lnTo>
                <a:lnTo>
                  <a:pt x="1680718" y="1906422"/>
                </a:lnTo>
                <a:lnTo>
                  <a:pt x="1675688" y="1913153"/>
                </a:lnTo>
                <a:lnTo>
                  <a:pt x="1674190" y="1916760"/>
                </a:lnTo>
                <a:lnTo>
                  <a:pt x="1621751" y="1999729"/>
                </a:lnTo>
                <a:lnTo>
                  <a:pt x="1615922" y="2003882"/>
                </a:lnTo>
                <a:lnTo>
                  <a:pt x="1602663" y="2006866"/>
                </a:lnTo>
                <a:lnTo>
                  <a:pt x="1596148" y="2005685"/>
                </a:lnTo>
                <a:lnTo>
                  <a:pt x="1590700" y="2002218"/>
                </a:lnTo>
                <a:lnTo>
                  <a:pt x="1583474" y="1995106"/>
                </a:lnTo>
                <a:lnTo>
                  <a:pt x="1579689" y="1985937"/>
                </a:lnTo>
                <a:lnTo>
                  <a:pt x="1579575" y="1975878"/>
                </a:lnTo>
                <a:lnTo>
                  <a:pt x="1583385" y="1966087"/>
                </a:lnTo>
                <a:lnTo>
                  <a:pt x="1889353" y="1481886"/>
                </a:lnTo>
                <a:lnTo>
                  <a:pt x="1895449" y="1465884"/>
                </a:lnTo>
                <a:lnTo>
                  <a:pt x="1894954" y="1449349"/>
                </a:lnTo>
                <a:lnTo>
                  <a:pt x="1888286" y="1434211"/>
                </a:lnTo>
                <a:lnTo>
                  <a:pt x="1875878" y="1422387"/>
                </a:lnTo>
                <a:lnTo>
                  <a:pt x="1859876" y="1416291"/>
                </a:lnTo>
                <a:lnTo>
                  <a:pt x="1843328" y="1416786"/>
                </a:lnTo>
                <a:lnTo>
                  <a:pt x="1828177" y="1423454"/>
                </a:lnTo>
                <a:lnTo>
                  <a:pt x="1816328" y="1435836"/>
                </a:lnTo>
                <a:lnTo>
                  <a:pt x="1587754" y="1797583"/>
                </a:lnTo>
                <a:lnTo>
                  <a:pt x="1584109" y="1802612"/>
                </a:lnTo>
                <a:lnTo>
                  <a:pt x="1577797" y="1804784"/>
                </a:lnTo>
                <a:lnTo>
                  <a:pt x="1574215" y="1805584"/>
                </a:lnTo>
                <a:lnTo>
                  <a:pt x="1567141" y="1806435"/>
                </a:lnTo>
                <a:lnTo>
                  <a:pt x="1560080" y="1805978"/>
                </a:lnTo>
                <a:lnTo>
                  <a:pt x="1536319" y="1775040"/>
                </a:lnTo>
                <a:lnTo>
                  <a:pt x="1540129" y="1765261"/>
                </a:lnTo>
                <a:lnTo>
                  <a:pt x="1775675" y="1392529"/>
                </a:lnTo>
                <a:lnTo>
                  <a:pt x="1787182" y="1366266"/>
                </a:lnTo>
                <a:lnTo>
                  <a:pt x="1777022" y="1319796"/>
                </a:lnTo>
                <a:lnTo>
                  <a:pt x="1733130" y="1301927"/>
                </a:lnTo>
                <a:lnTo>
                  <a:pt x="1705406" y="1308773"/>
                </a:lnTo>
                <a:lnTo>
                  <a:pt x="1505496" y="1392047"/>
                </a:lnTo>
                <a:lnTo>
                  <a:pt x="1498536" y="1391602"/>
                </a:lnTo>
                <a:lnTo>
                  <a:pt x="1468158" y="1360754"/>
                </a:lnTo>
                <a:lnTo>
                  <a:pt x="1467078" y="1349717"/>
                </a:lnTo>
                <a:lnTo>
                  <a:pt x="1474800" y="1333906"/>
                </a:lnTo>
                <a:lnTo>
                  <a:pt x="1501254" y="1313230"/>
                </a:lnTo>
                <a:lnTo>
                  <a:pt x="1556397" y="1287589"/>
                </a:lnTo>
                <a:lnTo>
                  <a:pt x="1601914" y="1267294"/>
                </a:lnTo>
                <a:lnTo>
                  <a:pt x="1641119" y="1244269"/>
                </a:lnTo>
                <a:lnTo>
                  <a:pt x="1675815" y="1218272"/>
                </a:lnTo>
                <a:lnTo>
                  <a:pt x="1707730" y="1189037"/>
                </a:lnTo>
                <a:lnTo>
                  <a:pt x="1767014" y="1125816"/>
                </a:lnTo>
                <a:lnTo>
                  <a:pt x="1797989" y="1096238"/>
                </a:lnTo>
                <a:lnTo>
                  <a:pt x="1832279" y="1069060"/>
                </a:lnTo>
                <a:lnTo>
                  <a:pt x="1870646" y="1045781"/>
                </a:lnTo>
                <a:lnTo>
                  <a:pt x="1913788" y="1027912"/>
                </a:lnTo>
                <a:lnTo>
                  <a:pt x="1962454" y="1016939"/>
                </a:lnTo>
                <a:lnTo>
                  <a:pt x="2024113" y="1013993"/>
                </a:lnTo>
                <a:lnTo>
                  <a:pt x="2030577" y="1012659"/>
                </a:lnTo>
                <a:lnTo>
                  <a:pt x="2036660" y="1010399"/>
                </a:lnTo>
                <a:lnTo>
                  <a:pt x="2042261" y="1007325"/>
                </a:lnTo>
                <a:lnTo>
                  <a:pt x="2052205" y="1004773"/>
                </a:lnTo>
                <a:lnTo>
                  <a:pt x="2061298" y="1000023"/>
                </a:lnTo>
                <a:lnTo>
                  <a:pt x="2069071" y="993152"/>
                </a:lnTo>
                <a:lnTo>
                  <a:pt x="2075065" y="984211"/>
                </a:lnTo>
                <a:lnTo>
                  <a:pt x="2099373" y="937729"/>
                </a:lnTo>
                <a:lnTo>
                  <a:pt x="2149652" y="844816"/>
                </a:lnTo>
                <a:lnTo>
                  <a:pt x="2235670" y="689737"/>
                </a:lnTo>
                <a:lnTo>
                  <a:pt x="2240915" y="673430"/>
                </a:lnTo>
                <a:lnTo>
                  <a:pt x="2239543" y="656958"/>
                </a:lnTo>
                <a:lnTo>
                  <a:pt x="2232088" y="642188"/>
                </a:lnTo>
                <a:lnTo>
                  <a:pt x="2219071" y="631037"/>
                </a:lnTo>
                <a:lnTo>
                  <a:pt x="2202764" y="625792"/>
                </a:lnTo>
                <a:lnTo>
                  <a:pt x="2186267" y="627164"/>
                </a:lnTo>
                <a:lnTo>
                  <a:pt x="2082939" y="786917"/>
                </a:lnTo>
                <a:lnTo>
                  <a:pt x="2017572" y="907643"/>
                </a:lnTo>
                <a:lnTo>
                  <a:pt x="2006777" y="928204"/>
                </a:lnTo>
                <a:lnTo>
                  <a:pt x="1943341" y="933030"/>
                </a:lnTo>
                <a:lnTo>
                  <a:pt x="1886953" y="946340"/>
                </a:lnTo>
                <a:lnTo>
                  <a:pt x="1837220" y="966228"/>
                </a:lnTo>
                <a:lnTo>
                  <a:pt x="1793722" y="990828"/>
                </a:lnTo>
                <a:lnTo>
                  <a:pt x="1756092" y="1018260"/>
                </a:lnTo>
                <a:lnTo>
                  <a:pt x="1723923" y="1046645"/>
                </a:lnTo>
                <a:lnTo>
                  <a:pt x="1696808" y="1074102"/>
                </a:lnTo>
                <a:lnTo>
                  <a:pt x="1674355" y="1098740"/>
                </a:lnTo>
                <a:lnTo>
                  <a:pt x="1641322" y="1133348"/>
                </a:lnTo>
                <a:lnTo>
                  <a:pt x="1607807" y="1162202"/>
                </a:lnTo>
                <a:lnTo>
                  <a:pt x="1570291" y="1186434"/>
                </a:lnTo>
                <a:lnTo>
                  <a:pt x="1525270" y="1207122"/>
                </a:lnTo>
                <a:lnTo>
                  <a:pt x="1496987" y="1218615"/>
                </a:lnTo>
                <a:lnTo>
                  <a:pt x="1462278" y="1235913"/>
                </a:lnTo>
                <a:lnTo>
                  <a:pt x="1427391" y="1259954"/>
                </a:lnTo>
                <a:lnTo>
                  <a:pt x="1398600" y="1291615"/>
                </a:lnTo>
                <a:lnTo>
                  <a:pt x="1382153" y="1331836"/>
                </a:lnTo>
                <a:lnTo>
                  <a:pt x="1384338" y="1381506"/>
                </a:lnTo>
                <a:lnTo>
                  <a:pt x="1409319" y="1430845"/>
                </a:lnTo>
                <a:lnTo>
                  <a:pt x="1453222" y="1465541"/>
                </a:lnTo>
                <a:lnTo>
                  <a:pt x="1500492" y="1477454"/>
                </a:lnTo>
                <a:lnTo>
                  <a:pt x="1523847" y="1475536"/>
                </a:lnTo>
                <a:lnTo>
                  <a:pt x="1546072" y="1468412"/>
                </a:lnTo>
                <a:lnTo>
                  <a:pt x="1653844" y="1423682"/>
                </a:lnTo>
                <a:lnTo>
                  <a:pt x="1467116" y="1719199"/>
                </a:lnTo>
                <a:lnTo>
                  <a:pt x="1451165" y="1760816"/>
                </a:lnTo>
                <a:lnTo>
                  <a:pt x="1452206" y="1803831"/>
                </a:lnTo>
                <a:lnTo>
                  <a:pt x="1469161" y="1843239"/>
                </a:lnTo>
                <a:lnTo>
                  <a:pt x="1500898" y="1873999"/>
                </a:lnTo>
                <a:lnTo>
                  <a:pt x="1530870" y="1887588"/>
                </a:lnTo>
                <a:lnTo>
                  <a:pt x="1510360" y="1920049"/>
                </a:lnTo>
                <a:lnTo>
                  <a:pt x="1494434" y="1961654"/>
                </a:lnTo>
                <a:lnTo>
                  <a:pt x="1495488" y="2004669"/>
                </a:lnTo>
                <a:lnTo>
                  <a:pt x="1512417" y="2044090"/>
                </a:lnTo>
                <a:lnTo>
                  <a:pt x="1544154" y="2074887"/>
                </a:lnTo>
                <a:lnTo>
                  <a:pt x="1587957" y="2091194"/>
                </a:lnTo>
                <a:lnTo>
                  <a:pt x="1603527" y="2092312"/>
                </a:lnTo>
                <a:lnTo>
                  <a:pt x="1611642" y="2092312"/>
                </a:lnTo>
                <a:lnTo>
                  <a:pt x="1663471" y="2074672"/>
                </a:lnTo>
                <a:lnTo>
                  <a:pt x="1691703" y="2048598"/>
                </a:lnTo>
                <a:lnTo>
                  <a:pt x="1697164" y="2054529"/>
                </a:lnTo>
                <a:lnTo>
                  <a:pt x="1729828" y="2077707"/>
                </a:lnTo>
                <a:lnTo>
                  <a:pt x="1775282" y="2087587"/>
                </a:lnTo>
                <a:lnTo>
                  <a:pt x="1783346" y="2087587"/>
                </a:lnTo>
                <a:lnTo>
                  <a:pt x="1820760" y="2077948"/>
                </a:lnTo>
                <a:lnTo>
                  <a:pt x="1856574" y="2052726"/>
                </a:lnTo>
                <a:lnTo>
                  <a:pt x="1909635" y="1972830"/>
                </a:lnTo>
                <a:lnTo>
                  <a:pt x="1914880" y="1977910"/>
                </a:lnTo>
                <a:lnTo>
                  <a:pt x="1955673" y="1999703"/>
                </a:lnTo>
                <a:lnTo>
                  <a:pt x="1986457" y="2004110"/>
                </a:lnTo>
                <a:lnTo>
                  <a:pt x="1994509" y="2004110"/>
                </a:lnTo>
                <a:lnTo>
                  <a:pt x="2031911" y="1994496"/>
                </a:lnTo>
                <a:lnTo>
                  <a:pt x="2067750" y="1969236"/>
                </a:lnTo>
                <a:lnTo>
                  <a:pt x="2242832" y="1698650"/>
                </a:lnTo>
                <a:lnTo>
                  <a:pt x="2289479" y="1628482"/>
                </a:lnTo>
                <a:lnTo>
                  <a:pt x="2315286" y="1587842"/>
                </a:lnTo>
                <a:lnTo>
                  <a:pt x="2339632" y="1545894"/>
                </a:lnTo>
                <a:lnTo>
                  <a:pt x="2361628" y="1502232"/>
                </a:lnTo>
                <a:lnTo>
                  <a:pt x="2380348" y="1456461"/>
                </a:lnTo>
                <a:lnTo>
                  <a:pt x="2393607" y="1410411"/>
                </a:lnTo>
                <a:lnTo>
                  <a:pt x="2401519" y="1361389"/>
                </a:lnTo>
                <a:lnTo>
                  <a:pt x="2404084" y="1309497"/>
                </a:lnTo>
                <a:lnTo>
                  <a:pt x="2401328" y="1254874"/>
                </a:lnTo>
                <a:lnTo>
                  <a:pt x="2393289" y="1197622"/>
                </a:lnTo>
                <a:lnTo>
                  <a:pt x="2498763" y="1056487"/>
                </a:lnTo>
                <a:lnTo>
                  <a:pt x="2623870" y="891959"/>
                </a:lnTo>
                <a:lnTo>
                  <a:pt x="2631376" y="876566"/>
                </a:lnTo>
                <a:lnTo>
                  <a:pt x="2632354" y="8600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2187602" y="7213679"/>
            <a:ext cx="1930400" cy="1984375"/>
            <a:chOff x="2187602" y="7213679"/>
            <a:chExt cx="1930400" cy="1984375"/>
          </a:xfrm>
        </p:grpSpPr>
        <p:sp>
          <p:nvSpPr>
            <p:cNvPr id="5" name="object 5"/>
            <p:cNvSpPr/>
            <p:nvPr/>
          </p:nvSpPr>
          <p:spPr>
            <a:xfrm>
              <a:off x="3710931" y="7213679"/>
              <a:ext cx="238760" cy="261620"/>
            </a:xfrm>
            <a:custGeom>
              <a:avLst/>
              <a:gdLst/>
              <a:ahLst/>
              <a:cxnLst/>
              <a:rect l="l" t="t" r="r" b="b"/>
              <a:pathLst>
                <a:path w="238760" h="261620">
                  <a:moveTo>
                    <a:pt x="46278" y="261371"/>
                  </a:moveTo>
                  <a:lnTo>
                    <a:pt x="28590" y="257695"/>
                  </a:lnTo>
                  <a:lnTo>
                    <a:pt x="13121" y="248725"/>
                  </a:lnTo>
                  <a:lnTo>
                    <a:pt x="1939" y="234756"/>
                  </a:lnTo>
                  <a:lnTo>
                    <a:pt x="0" y="219711"/>
                  </a:lnTo>
                  <a:lnTo>
                    <a:pt x="5814" y="205895"/>
                  </a:lnTo>
                  <a:lnTo>
                    <a:pt x="17086" y="195526"/>
                  </a:lnTo>
                  <a:lnTo>
                    <a:pt x="31520" y="190822"/>
                  </a:lnTo>
                  <a:lnTo>
                    <a:pt x="63294" y="184331"/>
                  </a:lnTo>
                  <a:lnTo>
                    <a:pt x="93107" y="171348"/>
                  </a:lnTo>
                  <a:lnTo>
                    <a:pt x="140646" y="127938"/>
                  </a:lnTo>
                  <a:lnTo>
                    <a:pt x="158062" y="83981"/>
                  </a:lnTo>
                  <a:lnTo>
                    <a:pt x="164047" y="37054"/>
                  </a:lnTo>
                  <a:lnTo>
                    <a:pt x="165614" y="25824"/>
                  </a:lnTo>
                  <a:lnTo>
                    <a:pt x="170458" y="15558"/>
                  </a:lnTo>
                  <a:lnTo>
                    <a:pt x="178159" y="7343"/>
                  </a:lnTo>
                  <a:lnTo>
                    <a:pt x="188298" y="2265"/>
                  </a:lnTo>
                  <a:lnTo>
                    <a:pt x="202258" y="0"/>
                  </a:lnTo>
                  <a:lnTo>
                    <a:pt x="215839" y="3302"/>
                  </a:lnTo>
                  <a:lnTo>
                    <a:pt x="227137" y="11413"/>
                  </a:lnTo>
                  <a:lnTo>
                    <a:pt x="234250" y="23572"/>
                  </a:lnTo>
                  <a:lnTo>
                    <a:pt x="238458" y="45860"/>
                  </a:lnTo>
                  <a:lnTo>
                    <a:pt x="238331" y="68519"/>
                  </a:lnTo>
                  <a:lnTo>
                    <a:pt x="229674" y="113184"/>
                  </a:lnTo>
                  <a:lnTo>
                    <a:pt x="212280" y="156526"/>
                  </a:lnTo>
                  <a:lnTo>
                    <a:pt x="185103" y="194180"/>
                  </a:lnTo>
                  <a:lnTo>
                    <a:pt x="150067" y="224790"/>
                  </a:lnTo>
                  <a:lnTo>
                    <a:pt x="109098" y="247001"/>
                  </a:lnTo>
                  <a:lnTo>
                    <a:pt x="64121" y="259457"/>
                  </a:lnTo>
                  <a:lnTo>
                    <a:pt x="46278" y="261371"/>
                  </a:lnTo>
                  <a:close/>
                </a:path>
              </a:pathLst>
            </a:custGeom>
            <a:solidFill>
              <a:srgbClr val="2D79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75404" y="7365257"/>
              <a:ext cx="225729" cy="24716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187600" y="7500162"/>
              <a:ext cx="1930400" cy="1697355"/>
            </a:xfrm>
            <a:custGeom>
              <a:avLst/>
              <a:gdLst/>
              <a:ahLst/>
              <a:cxnLst/>
              <a:rect l="l" t="t" r="r" b="b"/>
              <a:pathLst>
                <a:path w="1930400" h="1697354">
                  <a:moveTo>
                    <a:pt x="1707261" y="341325"/>
                  </a:moveTo>
                  <a:lnTo>
                    <a:pt x="1704898" y="296049"/>
                  </a:lnTo>
                  <a:lnTo>
                    <a:pt x="1696593" y="251536"/>
                  </a:lnTo>
                  <a:lnTo>
                    <a:pt x="1682343" y="208622"/>
                  </a:lnTo>
                  <a:lnTo>
                    <a:pt x="1662188" y="168135"/>
                  </a:lnTo>
                  <a:lnTo>
                    <a:pt x="1636141" y="130949"/>
                  </a:lnTo>
                  <a:lnTo>
                    <a:pt x="1587030" y="80035"/>
                  </a:lnTo>
                  <a:lnTo>
                    <a:pt x="1528051" y="40487"/>
                  </a:lnTo>
                  <a:lnTo>
                    <a:pt x="1486674" y="21361"/>
                  </a:lnTo>
                  <a:lnTo>
                    <a:pt x="1443024" y="8331"/>
                  </a:lnTo>
                  <a:lnTo>
                    <a:pt x="1397939" y="1257"/>
                  </a:lnTo>
                  <a:lnTo>
                    <a:pt x="1352296" y="0"/>
                  </a:lnTo>
                  <a:lnTo>
                    <a:pt x="1306969" y="4368"/>
                  </a:lnTo>
                  <a:lnTo>
                    <a:pt x="1264272" y="13665"/>
                  </a:lnTo>
                  <a:lnTo>
                    <a:pt x="1222984" y="27940"/>
                  </a:lnTo>
                  <a:lnTo>
                    <a:pt x="1166850" y="59651"/>
                  </a:lnTo>
                  <a:lnTo>
                    <a:pt x="1117015" y="100685"/>
                  </a:lnTo>
                  <a:lnTo>
                    <a:pt x="1083640" y="141770"/>
                  </a:lnTo>
                  <a:lnTo>
                    <a:pt x="1056601" y="187286"/>
                  </a:lnTo>
                  <a:lnTo>
                    <a:pt x="1037018" y="236385"/>
                  </a:lnTo>
                  <a:lnTo>
                    <a:pt x="1026007" y="288150"/>
                  </a:lnTo>
                  <a:lnTo>
                    <a:pt x="1023188" y="334187"/>
                  </a:lnTo>
                  <a:lnTo>
                    <a:pt x="1026972" y="380085"/>
                  </a:lnTo>
                  <a:lnTo>
                    <a:pt x="1037094" y="425030"/>
                  </a:lnTo>
                  <a:lnTo>
                    <a:pt x="1053287" y="468160"/>
                  </a:lnTo>
                  <a:lnTo>
                    <a:pt x="1075270" y="508660"/>
                  </a:lnTo>
                  <a:lnTo>
                    <a:pt x="1102766" y="545680"/>
                  </a:lnTo>
                  <a:lnTo>
                    <a:pt x="1142276" y="584847"/>
                  </a:lnTo>
                  <a:lnTo>
                    <a:pt x="1187678" y="616724"/>
                  </a:lnTo>
                  <a:lnTo>
                    <a:pt x="1237602" y="641108"/>
                  </a:lnTo>
                  <a:lnTo>
                    <a:pt x="1290637" y="657821"/>
                  </a:lnTo>
                  <a:lnTo>
                    <a:pt x="1336624" y="666661"/>
                  </a:lnTo>
                  <a:lnTo>
                    <a:pt x="1383245" y="668464"/>
                  </a:lnTo>
                  <a:lnTo>
                    <a:pt x="1429664" y="663575"/>
                  </a:lnTo>
                  <a:lnTo>
                    <a:pt x="1475028" y="652335"/>
                  </a:lnTo>
                  <a:lnTo>
                    <a:pt x="1518526" y="635101"/>
                  </a:lnTo>
                  <a:lnTo>
                    <a:pt x="1559293" y="612216"/>
                  </a:lnTo>
                  <a:lnTo>
                    <a:pt x="1596504" y="584022"/>
                  </a:lnTo>
                  <a:lnTo>
                    <a:pt x="1629321" y="550875"/>
                  </a:lnTo>
                  <a:lnTo>
                    <a:pt x="1656892" y="513105"/>
                  </a:lnTo>
                  <a:lnTo>
                    <a:pt x="1678495" y="473240"/>
                  </a:lnTo>
                  <a:lnTo>
                    <a:pt x="1694078" y="430758"/>
                  </a:lnTo>
                  <a:lnTo>
                    <a:pt x="1703666" y="386499"/>
                  </a:lnTo>
                  <a:lnTo>
                    <a:pt x="1707261" y="341325"/>
                  </a:lnTo>
                  <a:close/>
                </a:path>
                <a:path w="1930400" h="1697354">
                  <a:moveTo>
                    <a:pt x="1930323" y="1538859"/>
                  </a:moveTo>
                  <a:lnTo>
                    <a:pt x="1925485" y="1469466"/>
                  </a:lnTo>
                  <a:lnTo>
                    <a:pt x="1895144" y="1415072"/>
                  </a:lnTo>
                  <a:lnTo>
                    <a:pt x="1841741" y="1382674"/>
                  </a:lnTo>
                  <a:lnTo>
                    <a:pt x="1771434" y="1369529"/>
                  </a:lnTo>
                  <a:lnTo>
                    <a:pt x="1735594" y="1368298"/>
                  </a:lnTo>
                  <a:lnTo>
                    <a:pt x="1699831" y="1369720"/>
                  </a:lnTo>
                  <a:lnTo>
                    <a:pt x="1652651" y="1376870"/>
                  </a:lnTo>
                  <a:lnTo>
                    <a:pt x="1608061" y="1393050"/>
                  </a:lnTo>
                  <a:lnTo>
                    <a:pt x="1576628" y="1422349"/>
                  </a:lnTo>
                  <a:lnTo>
                    <a:pt x="1552155" y="1458201"/>
                  </a:lnTo>
                  <a:lnTo>
                    <a:pt x="1541284" y="1418221"/>
                  </a:lnTo>
                  <a:lnTo>
                    <a:pt x="1538579" y="1397838"/>
                  </a:lnTo>
                  <a:lnTo>
                    <a:pt x="1540027" y="1377264"/>
                  </a:lnTo>
                  <a:lnTo>
                    <a:pt x="1546415" y="1362938"/>
                  </a:lnTo>
                  <a:lnTo>
                    <a:pt x="1584375" y="1335913"/>
                  </a:lnTo>
                  <a:lnTo>
                    <a:pt x="1640700" y="1318818"/>
                  </a:lnTo>
                  <a:lnTo>
                    <a:pt x="1698879" y="1309382"/>
                  </a:lnTo>
                  <a:lnTo>
                    <a:pt x="1675244" y="1262418"/>
                  </a:lnTo>
                  <a:lnTo>
                    <a:pt x="1480134" y="887272"/>
                  </a:lnTo>
                  <a:lnTo>
                    <a:pt x="1453121" y="839406"/>
                  </a:lnTo>
                  <a:lnTo>
                    <a:pt x="1422298" y="794245"/>
                  </a:lnTo>
                  <a:lnTo>
                    <a:pt x="1385138" y="754037"/>
                  </a:lnTo>
                  <a:lnTo>
                    <a:pt x="1352143" y="731786"/>
                  </a:lnTo>
                  <a:lnTo>
                    <a:pt x="1268971" y="708812"/>
                  </a:lnTo>
                  <a:lnTo>
                    <a:pt x="1224902" y="694194"/>
                  </a:lnTo>
                  <a:lnTo>
                    <a:pt x="1182420" y="675589"/>
                  </a:lnTo>
                  <a:lnTo>
                    <a:pt x="1142022" y="652729"/>
                  </a:lnTo>
                  <a:lnTo>
                    <a:pt x="1109218" y="630745"/>
                  </a:lnTo>
                  <a:lnTo>
                    <a:pt x="1077201" y="607656"/>
                  </a:lnTo>
                  <a:lnTo>
                    <a:pt x="1014552" y="559676"/>
                  </a:lnTo>
                  <a:lnTo>
                    <a:pt x="973150" y="533400"/>
                  </a:lnTo>
                  <a:lnTo>
                    <a:pt x="928420" y="513194"/>
                  </a:lnTo>
                  <a:lnTo>
                    <a:pt x="881202" y="500278"/>
                  </a:lnTo>
                  <a:lnTo>
                    <a:pt x="832345" y="495846"/>
                  </a:lnTo>
                  <a:lnTo>
                    <a:pt x="791108" y="497840"/>
                  </a:lnTo>
                  <a:lnTo>
                    <a:pt x="750049" y="501942"/>
                  </a:lnTo>
                  <a:lnTo>
                    <a:pt x="709104" y="507352"/>
                  </a:lnTo>
                  <a:lnTo>
                    <a:pt x="453720" y="546188"/>
                  </a:lnTo>
                  <a:lnTo>
                    <a:pt x="538759" y="468718"/>
                  </a:lnTo>
                  <a:lnTo>
                    <a:pt x="565823" y="441540"/>
                  </a:lnTo>
                  <a:lnTo>
                    <a:pt x="611936" y="391883"/>
                  </a:lnTo>
                  <a:lnTo>
                    <a:pt x="642734" y="328866"/>
                  </a:lnTo>
                  <a:lnTo>
                    <a:pt x="645210" y="280847"/>
                  </a:lnTo>
                  <a:lnTo>
                    <a:pt x="632447" y="234632"/>
                  </a:lnTo>
                  <a:lnTo>
                    <a:pt x="604647" y="195567"/>
                  </a:lnTo>
                  <a:lnTo>
                    <a:pt x="545401" y="157937"/>
                  </a:lnTo>
                  <a:lnTo>
                    <a:pt x="477266" y="139852"/>
                  </a:lnTo>
                  <a:lnTo>
                    <a:pt x="442671" y="139306"/>
                  </a:lnTo>
                  <a:lnTo>
                    <a:pt x="409181" y="147408"/>
                  </a:lnTo>
                  <a:lnTo>
                    <a:pt x="351345" y="184632"/>
                  </a:lnTo>
                  <a:lnTo>
                    <a:pt x="287286" y="251167"/>
                  </a:lnTo>
                  <a:lnTo>
                    <a:pt x="234213" y="313893"/>
                  </a:lnTo>
                  <a:lnTo>
                    <a:pt x="170103" y="394208"/>
                  </a:lnTo>
                  <a:lnTo>
                    <a:pt x="108445" y="476402"/>
                  </a:lnTo>
                  <a:lnTo>
                    <a:pt x="19583" y="602335"/>
                  </a:lnTo>
                  <a:lnTo>
                    <a:pt x="723" y="649935"/>
                  </a:lnTo>
                  <a:lnTo>
                    <a:pt x="0" y="701090"/>
                  </a:lnTo>
                  <a:lnTo>
                    <a:pt x="16306" y="749617"/>
                  </a:lnTo>
                  <a:lnTo>
                    <a:pt x="48590" y="789343"/>
                  </a:lnTo>
                  <a:lnTo>
                    <a:pt x="102984" y="817613"/>
                  </a:lnTo>
                  <a:lnTo>
                    <a:pt x="255257" y="853808"/>
                  </a:lnTo>
                  <a:lnTo>
                    <a:pt x="487692" y="898182"/>
                  </a:lnTo>
                  <a:lnTo>
                    <a:pt x="468388" y="932827"/>
                  </a:lnTo>
                  <a:lnTo>
                    <a:pt x="383171" y="1105623"/>
                  </a:lnTo>
                  <a:lnTo>
                    <a:pt x="318719" y="1244384"/>
                  </a:lnTo>
                  <a:lnTo>
                    <a:pt x="259956" y="1381950"/>
                  </a:lnTo>
                  <a:lnTo>
                    <a:pt x="242404" y="1428038"/>
                  </a:lnTo>
                  <a:lnTo>
                    <a:pt x="226402" y="1474647"/>
                  </a:lnTo>
                  <a:lnTo>
                    <a:pt x="212293" y="1521853"/>
                  </a:lnTo>
                  <a:lnTo>
                    <a:pt x="200469" y="1569732"/>
                  </a:lnTo>
                  <a:lnTo>
                    <a:pt x="1019619" y="1569034"/>
                  </a:lnTo>
                  <a:lnTo>
                    <a:pt x="1024267" y="1564170"/>
                  </a:lnTo>
                  <a:lnTo>
                    <a:pt x="1202867" y="1147483"/>
                  </a:lnTo>
                  <a:lnTo>
                    <a:pt x="1209840" y="1138758"/>
                  </a:lnTo>
                  <a:lnTo>
                    <a:pt x="1227137" y="1124305"/>
                  </a:lnTo>
                  <a:lnTo>
                    <a:pt x="1231315" y="1133881"/>
                  </a:lnTo>
                  <a:lnTo>
                    <a:pt x="1241717" y="1151978"/>
                  </a:lnTo>
                  <a:lnTo>
                    <a:pt x="1422222" y="1407033"/>
                  </a:lnTo>
                  <a:lnTo>
                    <a:pt x="1484591" y="1491335"/>
                  </a:lnTo>
                  <a:lnTo>
                    <a:pt x="1466608" y="1517180"/>
                  </a:lnTo>
                  <a:lnTo>
                    <a:pt x="1454797" y="1546225"/>
                  </a:lnTo>
                  <a:lnTo>
                    <a:pt x="1449946" y="1577098"/>
                  </a:lnTo>
                  <a:lnTo>
                    <a:pt x="1452841" y="1608429"/>
                  </a:lnTo>
                  <a:lnTo>
                    <a:pt x="1482420" y="1649945"/>
                  </a:lnTo>
                  <a:lnTo>
                    <a:pt x="1523593" y="1660918"/>
                  </a:lnTo>
                  <a:lnTo>
                    <a:pt x="1548638" y="1657489"/>
                  </a:lnTo>
                  <a:lnTo>
                    <a:pt x="1572285" y="1647825"/>
                  </a:lnTo>
                  <a:lnTo>
                    <a:pt x="1593202" y="1633372"/>
                  </a:lnTo>
                  <a:lnTo>
                    <a:pt x="1601089" y="1644916"/>
                  </a:lnTo>
                  <a:lnTo>
                    <a:pt x="1634667" y="1669707"/>
                  </a:lnTo>
                  <a:lnTo>
                    <a:pt x="1687347" y="1688401"/>
                  </a:lnTo>
                  <a:lnTo>
                    <a:pt x="1742668" y="1697291"/>
                  </a:lnTo>
                  <a:lnTo>
                    <a:pt x="1775879" y="1697088"/>
                  </a:lnTo>
                  <a:lnTo>
                    <a:pt x="1841182" y="1685112"/>
                  </a:lnTo>
                  <a:lnTo>
                    <a:pt x="1886381" y="1657972"/>
                  </a:lnTo>
                  <a:lnTo>
                    <a:pt x="1908124" y="1625053"/>
                  </a:lnTo>
                  <a:lnTo>
                    <a:pt x="1925586" y="1573390"/>
                  </a:lnTo>
                  <a:lnTo>
                    <a:pt x="1930323" y="1538859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4659515" y="7884947"/>
            <a:ext cx="1331595" cy="1926589"/>
          </a:xfrm>
          <a:custGeom>
            <a:avLst/>
            <a:gdLst/>
            <a:ahLst/>
            <a:cxnLst/>
            <a:rect l="l" t="t" r="r" b="b"/>
            <a:pathLst>
              <a:path w="1331595" h="1926590">
                <a:moveTo>
                  <a:pt x="407873" y="739990"/>
                </a:moveTo>
                <a:lnTo>
                  <a:pt x="362826" y="728776"/>
                </a:lnTo>
                <a:lnTo>
                  <a:pt x="319455" y="711974"/>
                </a:lnTo>
                <a:lnTo>
                  <a:pt x="278549" y="689851"/>
                </a:lnTo>
                <a:lnTo>
                  <a:pt x="240906" y="662673"/>
                </a:lnTo>
                <a:lnTo>
                  <a:pt x="207302" y="630694"/>
                </a:lnTo>
                <a:lnTo>
                  <a:pt x="178523" y="594194"/>
                </a:lnTo>
                <a:lnTo>
                  <a:pt x="152946" y="553732"/>
                </a:lnTo>
                <a:lnTo>
                  <a:pt x="133413" y="510197"/>
                </a:lnTo>
                <a:lnTo>
                  <a:pt x="119748" y="464400"/>
                </a:lnTo>
                <a:lnTo>
                  <a:pt x="111785" y="417207"/>
                </a:lnTo>
                <a:lnTo>
                  <a:pt x="109321" y="369430"/>
                </a:lnTo>
                <a:lnTo>
                  <a:pt x="82003" y="377913"/>
                </a:lnTo>
                <a:lnTo>
                  <a:pt x="34874" y="409740"/>
                </a:lnTo>
                <a:lnTo>
                  <a:pt x="8102" y="455269"/>
                </a:lnTo>
                <a:lnTo>
                  <a:pt x="2463" y="503631"/>
                </a:lnTo>
                <a:lnTo>
                  <a:pt x="3962" y="528053"/>
                </a:lnTo>
                <a:lnTo>
                  <a:pt x="62865" y="1014768"/>
                </a:lnTo>
                <a:lnTo>
                  <a:pt x="81394" y="1086370"/>
                </a:lnTo>
                <a:lnTo>
                  <a:pt x="119100" y="1149908"/>
                </a:lnTo>
                <a:lnTo>
                  <a:pt x="182854" y="1187589"/>
                </a:lnTo>
                <a:lnTo>
                  <a:pt x="265480" y="1195654"/>
                </a:lnTo>
                <a:lnTo>
                  <a:pt x="311353" y="1192479"/>
                </a:lnTo>
                <a:lnTo>
                  <a:pt x="402869" y="1182585"/>
                </a:lnTo>
                <a:lnTo>
                  <a:pt x="392531" y="1165974"/>
                </a:lnTo>
                <a:lnTo>
                  <a:pt x="383870" y="1148461"/>
                </a:lnTo>
                <a:lnTo>
                  <a:pt x="377164" y="1130122"/>
                </a:lnTo>
                <a:lnTo>
                  <a:pt x="372719" y="1111072"/>
                </a:lnTo>
                <a:lnTo>
                  <a:pt x="368376" y="1060208"/>
                </a:lnTo>
                <a:lnTo>
                  <a:pt x="370573" y="1009307"/>
                </a:lnTo>
                <a:lnTo>
                  <a:pt x="376593" y="958507"/>
                </a:lnTo>
                <a:lnTo>
                  <a:pt x="407873" y="739990"/>
                </a:lnTo>
                <a:close/>
              </a:path>
              <a:path w="1331595" h="1926590">
                <a:moveTo>
                  <a:pt x="859790" y="331139"/>
                </a:moveTo>
                <a:lnTo>
                  <a:pt x="853986" y="278599"/>
                </a:lnTo>
                <a:lnTo>
                  <a:pt x="840066" y="227545"/>
                </a:lnTo>
                <a:lnTo>
                  <a:pt x="818489" y="179222"/>
                </a:lnTo>
                <a:lnTo>
                  <a:pt x="789736" y="134874"/>
                </a:lnTo>
                <a:lnTo>
                  <a:pt x="758799" y="99275"/>
                </a:lnTo>
                <a:lnTo>
                  <a:pt x="722706" y="68910"/>
                </a:lnTo>
                <a:lnTo>
                  <a:pt x="682675" y="43764"/>
                </a:lnTo>
                <a:lnTo>
                  <a:pt x="639902" y="23812"/>
                </a:lnTo>
                <a:lnTo>
                  <a:pt x="596188" y="10121"/>
                </a:lnTo>
                <a:lnTo>
                  <a:pt x="551141" y="2209"/>
                </a:lnTo>
                <a:lnTo>
                  <a:pt x="505434" y="0"/>
                </a:lnTo>
                <a:lnTo>
                  <a:pt x="459778" y="3429"/>
                </a:lnTo>
                <a:lnTo>
                  <a:pt x="414909" y="12420"/>
                </a:lnTo>
                <a:lnTo>
                  <a:pt x="371487" y="26924"/>
                </a:lnTo>
                <a:lnTo>
                  <a:pt x="330835" y="47472"/>
                </a:lnTo>
                <a:lnTo>
                  <a:pt x="293166" y="73075"/>
                </a:lnTo>
                <a:lnTo>
                  <a:pt x="259080" y="103238"/>
                </a:lnTo>
                <a:lnTo>
                  <a:pt x="229108" y="137502"/>
                </a:lnTo>
                <a:lnTo>
                  <a:pt x="203822" y="175361"/>
                </a:lnTo>
                <a:lnTo>
                  <a:pt x="183870" y="216852"/>
                </a:lnTo>
                <a:lnTo>
                  <a:pt x="169570" y="260578"/>
                </a:lnTo>
                <a:lnTo>
                  <a:pt x="161150" y="305790"/>
                </a:lnTo>
                <a:lnTo>
                  <a:pt x="158851" y="351751"/>
                </a:lnTo>
                <a:lnTo>
                  <a:pt x="165176" y="406171"/>
                </a:lnTo>
                <a:lnTo>
                  <a:pt x="180060" y="458927"/>
                </a:lnTo>
                <a:lnTo>
                  <a:pt x="202882" y="508800"/>
                </a:lnTo>
                <a:lnTo>
                  <a:pt x="232981" y="554596"/>
                </a:lnTo>
                <a:lnTo>
                  <a:pt x="262966" y="588454"/>
                </a:lnTo>
                <a:lnTo>
                  <a:pt x="297091" y="618096"/>
                </a:lnTo>
                <a:lnTo>
                  <a:pt x="334632" y="643343"/>
                </a:lnTo>
                <a:lnTo>
                  <a:pt x="374878" y="664083"/>
                </a:lnTo>
                <a:lnTo>
                  <a:pt x="417118" y="680135"/>
                </a:lnTo>
                <a:lnTo>
                  <a:pt x="421589" y="641400"/>
                </a:lnTo>
                <a:lnTo>
                  <a:pt x="437692" y="525564"/>
                </a:lnTo>
                <a:lnTo>
                  <a:pt x="456374" y="456501"/>
                </a:lnTo>
                <a:lnTo>
                  <a:pt x="473773" y="414235"/>
                </a:lnTo>
                <a:lnTo>
                  <a:pt x="498716" y="375704"/>
                </a:lnTo>
                <a:lnTo>
                  <a:pt x="530898" y="343357"/>
                </a:lnTo>
                <a:lnTo>
                  <a:pt x="569976" y="319557"/>
                </a:lnTo>
                <a:lnTo>
                  <a:pt x="608368" y="306463"/>
                </a:lnTo>
                <a:lnTo>
                  <a:pt x="648550" y="300418"/>
                </a:lnTo>
                <a:lnTo>
                  <a:pt x="689140" y="301752"/>
                </a:lnTo>
                <a:lnTo>
                  <a:pt x="728687" y="310794"/>
                </a:lnTo>
                <a:lnTo>
                  <a:pt x="763828" y="327901"/>
                </a:lnTo>
                <a:lnTo>
                  <a:pt x="793851" y="352831"/>
                </a:lnTo>
                <a:lnTo>
                  <a:pt x="817651" y="383882"/>
                </a:lnTo>
                <a:lnTo>
                  <a:pt x="834136" y="419303"/>
                </a:lnTo>
                <a:lnTo>
                  <a:pt x="838390" y="433920"/>
                </a:lnTo>
                <a:lnTo>
                  <a:pt x="844232" y="447967"/>
                </a:lnTo>
                <a:lnTo>
                  <a:pt x="851750" y="416153"/>
                </a:lnTo>
                <a:lnTo>
                  <a:pt x="856970" y="383908"/>
                </a:lnTo>
                <a:lnTo>
                  <a:pt x="859790" y="331139"/>
                </a:lnTo>
                <a:close/>
              </a:path>
              <a:path w="1331595" h="1926590">
                <a:moveTo>
                  <a:pt x="1331074" y="1632216"/>
                </a:moveTo>
                <a:lnTo>
                  <a:pt x="1330413" y="1576908"/>
                </a:lnTo>
                <a:lnTo>
                  <a:pt x="1327823" y="1538389"/>
                </a:lnTo>
                <a:lnTo>
                  <a:pt x="1323162" y="1500098"/>
                </a:lnTo>
                <a:lnTo>
                  <a:pt x="1311021" y="1423847"/>
                </a:lnTo>
                <a:lnTo>
                  <a:pt x="1292618" y="1325994"/>
                </a:lnTo>
                <a:lnTo>
                  <a:pt x="1230579" y="1033818"/>
                </a:lnTo>
                <a:lnTo>
                  <a:pt x="1181811" y="828636"/>
                </a:lnTo>
                <a:lnTo>
                  <a:pt x="1167333" y="778002"/>
                </a:lnTo>
                <a:lnTo>
                  <a:pt x="1150785" y="728078"/>
                </a:lnTo>
                <a:lnTo>
                  <a:pt x="1131608" y="679081"/>
                </a:lnTo>
                <a:lnTo>
                  <a:pt x="1109243" y="631240"/>
                </a:lnTo>
                <a:lnTo>
                  <a:pt x="1084072" y="587971"/>
                </a:lnTo>
                <a:lnTo>
                  <a:pt x="1052639" y="548652"/>
                </a:lnTo>
                <a:lnTo>
                  <a:pt x="1014539" y="516534"/>
                </a:lnTo>
                <a:lnTo>
                  <a:pt x="969403" y="494868"/>
                </a:lnTo>
                <a:lnTo>
                  <a:pt x="911860" y="487057"/>
                </a:lnTo>
                <a:lnTo>
                  <a:pt x="882726" y="490347"/>
                </a:lnTo>
                <a:lnTo>
                  <a:pt x="844842" y="498170"/>
                </a:lnTo>
                <a:lnTo>
                  <a:pt x="845273" y="509574"/>
                </a:lnTo>
                <a:lnTo>
                  <a:pt x="842441" y="516699"/>
                </a:lnTo>
                <a:lnTo>
                  <a:pt x="817714" y="618045"/>
                </a:lnTo>
                <a:lnTo>
                  <a:pt x="789724" y="718553"/>
                </a:lnTo>
                <a:lnTo>
                  <a:pt x="773823" y="768210"/>
                </a:lnTo>
                <a:lnTo>
                  <a:pt x="756285" y="817346"/>
                </a:lnTo>
                <a:lnTo>
                  <a:pt x="735825" y="868349"/>
                </a:lnTo>
                <a:lnTo>
                  <a:pt x="706932" y="921435"/>
                </a:lnTo>
                <a:lnTo>
                  <a:pt x="697928" y="927938"/>
                </a:lnTo>
                <a:lnTo>
                  <a:pt x="767041" y="535038"/>
                </a:lnTo>
                <a:lnTo>
                  <a:pt x="770280" y="505663"/>
                </a:lnTo>
                <a:lnTo>
                  <a:pt x="766432" y="446760"/>
                </a:lnTo>
                <a:lnTo>
                  <a:pt x="745363" y="404444"/>
                </a:lnTo>
                <a:lnTo>
                  <a:pt x="699300" y="377113"/>
                </a:lnTo>
                <a:lnTo>
                  <a:pt x="642696" y="369735"/>
                </a:lnTo>
                <a:lnTo>
                  <a:pt x="614438" y="374319"/>
                </a:lnTo>
                <a:lnTo>
                  <a:pt x="557199" y="407060"/>
                </a:lnTo>
                <a:lnTo>
                  <a:pt x="517575" y="471271"/>
                </a:lnTo>
                <a:lnTo>
                  <a:pt x="488251" y="613422"/>
                </a:lnTo>
                <a:lnTo>
                  <a:pt x="436130" y="931291"/>
                </a:lnTo>
                <a:lnTo>
                  <a:pt x="431444" y="977303"/>
                </a:lnTo>
                <a:lnTo>
                  <a:pt x="431012" y="1023594"/>
                </a:lnTo>
                <a:lnTo>
                  <a:pt x="435914" y="1069505"/>
                </a:lnTo>
                <a:lnTo>
                  <a:pt x="447167" y="1114374"/>
                </a:lnTo>
                <a:lnTo>
                  <a:pt x="475703" y="1169327"/>
                </a:lnTo>
                <a:lnTo>
                  <a:pt x="525818" y="1204785"/>
                </a:lnTo>
                <a:lnTo>
                  <a:pt x="573239" y="1216431"/>
                </a:lnTo>
                <a:lnTo>
                  <a:pt x="622046" y="1220279"/>
                </a:lnTo>
                <a:lnTo>
                  <a:pt x="670623" y="1215567"/>
                </a:lnTo>
                <a:lnTo>
                  <a:pt x="717410" y="1201534"/>
                </a:lnTo>
                <a:lnTo>
                  <a:pt x="755180" y="1180973"/>
                </a:lnTo>
                <a:lnTo>
                  <a:pt x="789711" y="1155458"/>
                </a:lnTo>
                <a:lnTo>
                  <a:pt x="821982" y="1126845"/>
                </a:lnTo>
                <a:lnTo>
                  <a:pt x="852957" y="1097026"/>
                </a:lnTo>
                <a:lnTo>
                  <a:pt x="935697" y="1003401"/>
                </a:lnTo>
                <a:lnTo>
                  <a:pt x="1012685" y="905967"/>
                </a:lnTo>
                <a:lnTo>
                  <a:pt x="1027709" y="882929"/>
                </a:lnTo>
                <a:lnTo>
                  <a:pt x="1027404" y="891781"/>
                </a:lnTo>
                <a:lnTo>
                  <a:pt x="1000391" y="969810"/>
                </a:lnTo>
                <a:lnTo>
                  <a:pt x="974217" y="1019454"/>
                </a:lnTo>
                <a:lnTo>
                  <a:pt x="943394" y="1066419"/>
                </a:lnTo>
                <a:lnTo>
                  <a:pt x="908773" y="1110602"/>
                </a:lnTo>
                <a:lnTo>
                  <a:pt x="877811" y="1144701"/>
                </a:lnTo>
                <a:lnTo>
                  <a:pt x="845197" y="1177251"/>
                </a:lnTo>
                <a:lnTo>
                  <a:pt x="810615" y="1207655"/>
                </a:lnTo>
                <a:lnTo>
                  <a:pt x="760222" y="1245984"/>
                </a:lnTo>
                <a:lnTo>
                  <a:pt x="755142" y="1252550"/>
                </a:lnTo>
                <a:lnTo>
                  <a:pt x="753643" y="1260881"/>
                </a:lnTo>
                <a:lnTo>
                  <a:pt x="752322" y="1469809"/>
                </a:lnTo>
                <a:lnTo>
                  <a:pt x="749795" y="1486585"/>
                </a:lnTo>
                <a:lnTo>
                  <a:pt x="728243" y="1519237"/>
                </a:lnTo>
                <a:lnTo>
                  <a:pt x="262204" y="1578330"/>
                </a:lnTo>
                <a:lnTo>
                  <a:pt x="206527" y="1588376"/>
                </a:lnTo>
                <a:lnTo>
                  <a:pt x="152107" y="1604111"/>
                </a:lnTo>
                <a:lnTo>
                  <a:pt x="108115" y="1627073"/>
                </a:lnTo>
                <a:lnTo>
                  <a:pt x="69215" y="1658035"/>
                </a:lnTo>
                <a:lnTo>
                  <a:pt x="39674" y="1696910"/>
                </a:lnTo>
                <a:lnTo>
                  <a:pt x="19037" y="1740992"/>
                </a:lnTo>
                <a:lnTo>
                  <a:pt x="6184" y="1788248"/>
                </a:lnTo>
                <a:lnTo>
                  <a:pt x="0" y="1836648"/>
                </a:lnTo>
                <a:lnTo>
                  <a:pt x="1638" y="1888248"/>
                </a:lnTo>
                <a:lnTo>
                  <a:pt x="21336" y="1921878"/>
                </a:lnTo>
                <a:lnTo>
                  <a:pt x="45059" y="1926120"/>
                </a:lnTo>
                <a:lnTo>
                  <a:pt x="1038821" y="1925688"/>
                </a:lnTo>
                <a:lnTo>
                  <a:pt x="1077861" y="1922170"/>
                </a:lnTo>
                <a:lnTo>
                  <a:pt x="1116266" y="1913902"/>
                </a:lnTo>
                <a:lnTo>
                  <a:pt x="1167206" y="1896008"/>
                </a:lnTo>
                <a:lnTo>
                  <a:pt x="1214145" y="1869211"/>
                </a:lnTo>
                <a:lnTo>
                  <a:pt x="1254874" y="1833968"/>
                </a:lnTo>
                <a:lnTo>
                  <a:pt x="1287246" y="1790776"/>
                </a:lnTo>
                <a:lnTo>
                  <a:pt x="1311160" y="1740852"/>
                </a:lnTo>
                <a:lnTo>
                  <a:pt x="1325206" y="1687436"/>
                </a:lnTo>
                <a:lnTo>
                  <a:pt x="1331074" y="1632216"/>
                </a:lnTo>
                <a:close/>
              </a:path>
            </a:pathLst>
          </a:custGeom>
          <a:solidFill>
            <a:srgbClr val="3C45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09847" y="8563761"/>
            <a:ext cx="376555" cy="403860"/>
          </a:xfrm>
          <a:custGeom>
            <a:avLst/>
            <a:gdLst/>
            <a:ahLst/>
            <a:cxnLst/>
            <a:rect l="l" t="t" r="r" b="b"/>
            <a:pathLst>
              <a:path w="376554" h="403859">
                <a:moveTo>
                  <a:pt x="186486" y="49491"/>
                </a:moveTo>
                <a:lnTo>
                  <a:pt x="159232" y="35496"/>
                </a:lnTo>
                <a:lnTo>
                  <a:pt x="131457" y="22529"/>
                </a:lnTo>
                <a:lnTo>
                  <a:pt x="103212" y="10680"/>
                </a:lnTo>
                <a:lnTo>
                  <a:pt x="74523" y="0"/>
                </a:lnTo>
                <a:lnTo>
                  <a:pt x="58026" y="50368"/>
                </a:lnTo>
                <a:lnTo>
                  <a:pt x="43180" y="101269"/>
                </a:lnTo>
                <a:lnTo>
                  <a:pt x="2108" y="255016"/>
                </a:lnTo>
                <a:lnTo>
                  <a:pt x="0" y="264731"/>
                </a:lnTo>
                <a:lnTo>
                  <a:pt x="1549" y="274053"/>
                </a:lnTo>
                <a:lnTo>
                  <a:pt x="6248" y="282346"/>
                </a:lnTo>
                <a:lnTo>
                  <a:pt x="13614" y="288963"/>
                </a:lnTo>
                <a:lnTo>
                  <a:pt x="23406" y="285318"/>
                </a:lnTo>
                <a:lnTo>
                  <a:pt x="101053" y="182994"/>
                </a:lnTo>
                <a:lnTo>
                  <a:pt x="179628" y="62865"/>
                </a:lnTo>
                <a:lnTo>
                  <a:pt x="186486" y="49491"/>
                </a:lnTo>
                <a:close/>
              </a:path>
              <a:path w="376554" h="403859">
                <a:moveTo>
                  <a:pt x="376237" y="299948"/>
                </a:moveTo>
                <a:lnTo>
                  <a:pt x="370916" y="287401"/>
                </a:lnTo>
                <a:lnTo>
                  <a:pt x="337566" y="227355"/>
                </a:lnTo>
                <a:lnTo>
                  <a:pt x="330123" y="215582"/>
                </a:lnTo>
                <a:lnTo>
                  <a:pt x="316699" y="197599"/>
                </a:lnTo>
                <a:lnTo>
                  <a:pt x="306184" y="198501"/>
                </a:lnTo>
                <a:lnTo>
                  <a:pt x="263931" y="231609"/>
                </a:lnTo>
                <a:lnTo>
                  <a:pt x="228739" y="261340"/>
                </a:lnTo>
                <a:lnTo>
                  <a:pt x="158927" y="321525"/>
                </a:lnTo>
                <a:lnTo>
                  <a:pt x="143014" y="336219"/>
                </a:lnTo>
                <a:lnTo>
                  <a:pt x="126517" y="350367"/>
                </a:lnTo>
                <a:lnTo>
                  <a:pt x="110578" y="365010"/>
                </a:lnTo>
                <a:lnTo>
                  <a:pt x="96329" y="381215"/>
                </a:lnTo>
                <a:lnTo>
                  <a:pt x="95123" y="393014"/>
                </a:lnTo>
                <a:lnTo>
                  <a:pt x="103136" y="400481"/>
                </a:lnTo>
                <a:lnTo>
                  <a:pt x="115430" y="403275"/>
                </a:lnTo>
                <a:lnTo>
                  <a:pt x="127127" y="401053"/>
                </a:lnTo>
                <a:lnTo>
                  <a:pt x="314629" y="326009"/>
                </a:lnTo>
                <a:lnTo>
                  <a:pt x="345986" y="314236"/>
                </a:lnTo>
                <a:lnTo>
                  <a:pt x="361353" y="307632"/>
                </a:lnTo>
                <a:lnTo>
                  <a:pt x="376237" y="299948"/>
                </a:lnTo>
                <a:close/>
              </a:path>
            </a:pathLst>
          </a:custGeom>
          <a:solidFill>
            <a:srgbClr val="2D79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76406" y="9129045"/>
            <a:ext cx="1686560" cy="238760"/>
          </a:xfrm>
          <a:custGeom>
            <a:avLst/>
            <a:gdLst/>
            <a:ahLst/>
            <a:cxnLst/>
            <a:rect l="l" t="t" r="r" b="b"/>
            <a:pathLst>
              <a:path w="1686560" h="238759">
                <a:moveTo>
                  <a:pt x="1643493" y="237817"/>
                </a:moveTo>
                <a:lnTo>
                  <a:pt x="80676" y="237817"/>
                </a:lnTo>
                <a:lnTo>
                  <a:pt x="66187" y="237676"/>
                </a:lnTo>
                <a:lnTo>
                  <a:pt x="23825" y="229238"/>
                </a:lnTo>
                <a:lnTo>
                  <a:pt x="0" y="186718"/>
                </a:lnTo>
                <a:lnTo>
                  <a:pt x="72" y="77095"/>
                </a:lnTo>
                <a:lnTo>
                  <a:pt x="7011" y="22571"/>
                </a:lnTo>
                <a:lnTo>
                  <a:pt x="56803" y="0"/>
                </a:lnTo>
                <a:lnTo>
                  <a:pt x="1392009" y="0"/>
                </a:lnTo>
                <a:lnTo>
                  <a:pt x="1448566" y="3759"/>
                </a:lnTo>
                <a:lnTo>
                  <a:pt x="1499361" y="13576"/>
                </a:lnTo>
                <a:lnTo>
                  <a:pt x="1539347" y="41351"/>
                </a:lnTo>
                <a:lnTo>
                  <a:pt x="1536320" y="81994"/>
                </a:lnTo>
                <a:lnTo>
                  <a:pt x="1506809" y="132000"/>
                </a:lnTo>
                <a:lnTo>
                  <a:pt x="1492850" y="157445"/>
                </a:lnTo>
                <a:lnTo>
                  <a:pt x="1678003" y="157445"/>
                </a:lnTo>
                <a:lnTo>
                  <a:pt x="1671105" y="183748"/>
                </a:lnTo>
                <a:lnTo>
                  <a:pt x="1663290" y="210133"/>
                </a:lnTo>
                <a:lnTo>
                  <a:pt x="1654298" y="236120"/>
                </a:lnTo>
                <a:lnTo>
                  <a:pt x="1643493" y="237817"/>
                </a:lnTo>
                <a:close/>
              </a:path>
              <a:path w="1686560" h="238759">
                <a:moveTo>
                  <a:pt x="1678003" y="157445"/>
                </a:moveTo>
                <a:lnTo>
                  <a:pt x="1492850" y="157445"/>
                </a:lnTo>
                <a:lnTo>
                  <a:pt x="1525176" y="146128"/>
                </a:lnTo>
                <a:lnTo>
                  <a:pt x="1589456" y="122417"/>
                </a:lnTo>
                <a:lnTo>
                  <a:pt x="1635896" y="105686"/>
                </a:lnTo>
                <a:lnTo>
                  <a:pt x="1650240" y="100854"/>
                </a:lnTo>
                <a:lnTo>
                  <a:pt x="1664867" y="97366"/>
                </a:lnTo>
                <a:lnTo>
                  <a:pt x="1679963" y="96352"/>
                </a:lnTo>
                <a:lnTo>
                  <a:pt x="1683545" y="104461"/>
                </a:lnTo>
                <a:lnTo>
                  <a:pt x="1685761" y="112927"/>
                </a:lnTo>
                <a:lnTo>
                  <a:pt x="1686233" y="121615"/>
                </a:lnTo>
                <a:lnTo>
                  <a:pt x="1684587" y="130387"/>
                </a:lnTo>
                <a:lnTo>
                  <a:pt x="1678089" y="157116"/>
                </a:lnTo>
                <a:lnTo>
                  <a:pt x="1678003" y="157445"/>
                </a:lnTo>
                <a:close/>
              </a:path>
              <a:path w="1686560" h="238759">
                <a:moveTo>
                  <a:pt x="1629588" y="238324"/>
                </a:moveTo>
                <a:lnTo>
                  <a:pt x="1610529" y="237817"/>
                </a:lnTo>
                <a:lnTo>
                  <a:pt x="1651856" y="237817"/>
                </a:lnTo>
                <a:lnTo>
                  <a:pt x="1629588" y="238324"/>
                </a:lnTo>
                <a:close/>
              </a:path>
            </a:pathLst>
          </a:custGeom>
          <a:solidFill>
            <a:srgbClr val="3C45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59656" y="9129186"/>
            <a:ext cx="1275080" cy="237490"/>
          </a:xfrm>
          <a:custGeom>
            <a:avLst/>
            <a:gdLst/>
            <a:ahLst/>
            <a:cxnLst/>
            <a:rect l="l" t="t" r="r" b="b"/>
            <a:pathLst>
              <a:path w="1275079" h="237490">
                <a:moveTo>
                  <a:pt x="1215748" y="237393"/>
                </a:moveTo>
                <a:lnTo>
                  <a:pt x="13287" y="237016"/>
                </a:lnTo>
                <a:lnTo>
                  <a:pt x="8778" y="212818"/>
                </a:lnTo>
                <a:lnTo>
                  <a:pt x="0" y="127919"/>
                </a:lnTo>
                <a:lnTo>
                  <a:pt x="2418" y="117152"/>
                </a:lnTo>
                <a:lnTo>
                  <a:pt x="8101" y="107994"/>
                </a:lnTo>
                <a:lnTo>
                  <a:pt x="17203" y="101867"/>
                </a:lnTo>
                <a:lnTo>
                  <a:pt x="34424" y="103578"/>
                </a:lnTo>
                <a:lnTo>
                  <a:pt x="51154" y="108131"/>
                </a:lnTo>
                <a:lnTo>
                  <a:pt x="179981" y="150909"/>
                </a:lnTo>
                <a:lnTo>
                  <a:pt x="212431" y="159707"/>
                </a:lnTo>
                <a:lnTo>
                  <a:pt x="210449" y="149855"/>
                </a:lnTo>
                <a:lnTo>
                  <a:pt x="172653" y="98179"/>
                </a:lnTo>
                <a:lnTo>
                  <a:pt x="133406" y="47563"/>
                </a:lnTo>
                <a:lnTo>
                  <a:pt x="128164" y="39237"/>
                </a:lnTo>
                <a:lnTo>
                  <a:pt x="124772" y="29461"/>
                </a:lnTo>
                <a:lnTo>
                  <a:pt x="125271" y="20040"/>
                </a:lnTo>
                <a:lnTo>
                  <a:pt x="131707" y="12774"/>
                </a:lnTo>
                <a:lnTo>
                  <a:pt x="141562" y="9330"/>
                </a:lnTo>
                <a:lnTo>
                  <a:pt x="172659" y="5326"/>
                </a:lnTo>
                <a:lnTo>
                  <a:pt x="275041" y="827"/>
                </a:lnTo>
                <a:lnTo>
                  <a:pt x="1220608" y="0"/>
                </a:lnTo>
                <a:lnTo>
                  <a:pt x="1240584" y="3617"/>
                </a:lnTo>
                <a:lnTo>
                  <a:pt x="1258310" y="14059"/>
                </a:lnTo>
                <a:lnTo>
                  <a:pt x="1270666" y="29962"/>
                </a:lnTo>
                <a:lnTo>
                  <a:pt x="1274534" y="49967"/>
                </a:lnTo>
                <a:lnTo>
                  <a:pt x="1274251" y="196052"/>
                </a:lnTo>
                <a:lnTo>
                  <a:pt x="1267412" y="214397"/>
                </a:lnTo>
                <a:lnTo>
                  <a:pt x="1253403" y="227488"/>
                </a:lnTo>
                <a:lnTo>
                  <a:pt x="1235193" y="235196"/>
                </a:lnTo>
                <a:lnTo>
                  <a:pt x="1215748" y="237393"/>
                </a:lnTo>
                <a:close/>
              </a:path>
            </a:pathLst>
          </a:custGeom>
          <a:solidFill>
            <a:srgbClr val="3C455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5481" y="9274940"/>
            <a:ext cx="214713" cy="9222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80703" y="4149610"/>
            <a:ext cx="145586" cy="14558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80703" y="5123918"/>
            <a:ext cx="145586" cy="145586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80703" y="6098227"/>
            <a:ext cx="145586" cy="14558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80703" y="7072535"/>
            <a:ext cx="145586" cy="14558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80703" y="8046844"/>
            <a:ext cx="145586" cy="145586"/>
          </a:xfrm>
          <a:prstGeom prst="rect">
            <a:avLst/>
          </a:prstGeom>
        </p:spPr>
      </p:pic>
      <p:sp>
        <p:nvSpPr>
          <p:cNvPr id="18" name="object 1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455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50" dirty="0"/>
              <a:t>遇到不合理情況怎麼辦?</a:t>
            </a:r>
            <a:endParaRPr sz="7000"/>
          </a:p>
        </p:txBody>
      </p:sp>
      <p:sp>
        <p:nvSpPr>
          <p:cNvPr id="22" name="object 22"/>
          <p:cNvSpPr txBox="1"/>
          <p:nvPr/>
        </p:nvSpPr>
        <p:spPr>
          <a:xfrm>
            <a:off x="8123220" y="3484370"/>
            <a:ext cx="7619365" cy="6103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84070">
              <a:lnSpc>
                <a:spcPct val="148700"/>
              </a:lnSpc>
              <a:spcBef>
                <a:spcPts val="100"/>
              </a:spcBef>
            </a:pPr>
            <a:r>
              <a:rPr sz="4300" spc="-4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遇到壓迫、騷擾不要隱忍</a:t>
            </a:r>
            <a:r>
              <a:rPr sz="4300" spc="-40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先保護自己安全</a:t>
            </a:r>
            <a:endParaRPr sz="43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marR="1583055">
              <a:lnSpc>
                <a:spcPts val="7670"/>
              </a:lnSpc>
              <a:spcBef>
                <a:spcPts val="675"/>
              </a:spcBef>
            </a:pPr>
            <a:r>
              <a:rPr sz="4300" spc="-4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立即通知主管／人資／老師</a:t>
            </a:r>
            <a:r>
              <a:rPr sz="4300" spc="-40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保留相關證據</a:t>
            </a:r>
            <a:endParaRPr sz="43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839"/>
              </a:spcBef>
            </a:pPr>
            <a:r>
              <a:rPr sz="4300" spc="-40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學校會協助處理</a:t>
            </a:r>
            <a:endParaRPr sz="43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391285">
              <a:lnSpc>
                <a:spcPct val="100000"/>
              </a:lnSpc>
              <a:spcBef>
                <a:spcPts val="4470"/>
              </a:spcBef>
            </a:pPr>
            <a:r>
              <a:rPr sz="3800" b="1" spc="-31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有問題一定要說，不要自己硬撐</a:t>
            </a:r>
            <a:endParaRPr sz="38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C3E7721F-B822-4149-9786-C6C22E0D5598}"/>
              </a:ext>
            </a:extLst>
          </p:cNvPr>
          <p:cNvSpPr/>
          <p:nvPr/>
        </p:nvSpPr>
        <p:spPr>
          <a:xfrm>
            <a:off x="9183981" y="8723505"/>
            <a:ext cx="6916419" cy="10327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1431270" cy="3573779"/>
          </a:xfrm>
          <a:custGeom>
            <a:avLst/>
            <a:gdLst/>
            <a:ahLst/>
            <a:cxnLst/>
            <a:rect l="l" t="t" r="r" b="b"/>
            <a:pathLst>
              <a:path w="11431270" h="3573779">
                <a:moveTo>
                  <a:pt x="9953846" y="3548062"/>
                </a:moveTo>
                <a:lnTo>
                  <a:pt x="514506" y="3548062"/>
                </a:lnTo>
                <a:lnTo>
                  <a:pt x="250028" y="3471862"/>
                </a:lnTo>
                <a:lnTo>
                  <a:pt x="207575" y="3446462"/>
                </a:lnTo>
                <a:lnTo>
                  <a:pt x="124194" y="3421062"/>
                </a:lnTo>
                <a:lnTo>
                  <a:pt x="42945" y="3370262"/>
                </a:lnTo>
                <a:lnTo>
                  <a:pt x="3156" y="3357562"/>
                </a:lnTo>
                <a:lnTo>
                  <a:pt x="0" y="3355502"/>
                </a:lnTo>
                <a:lnTo>
                  <a:pt x="0" y="83023"/>
                </a:lnTo>
                <a:lnTo>
                  <a:pt x="3156" y="80962"/>
                </a:lnTo>
                <a:lnTo>
                  <a:pt x="42945" y="68262"/>
                </a:lnTo>
                <a:lnTo>
                  <a:pt x="83296" y="42862"/>
                </a:lnTo>
                <a:lnTo>
                  <a:pt x="124194" y="30162"/>
                </a:lnTo>
                <a:lnTo>
                  <a:pt x="165625" y="4762"/>
                </a:lnTo>
                <a:lnTo>
                  <a:pt x="181452" y="0"/>
                </a:lnTo>
                <a:lnTo>
                  <a:pt x="10286900" y="0"/>
                </a:lnTo>
                <a:lnTo>
                  <a:pt x="10302727" y="4762"/>
                </a:lnTo>
                <a:lnTo>
                  <a:pt x="10344158" y="30162"/>
                </a:lnTo>
                <a:lnTo>
                  <a:pt x="10385056" y="42862"/>
                </a:lnTo>
                <a:lnTo>
                  <a:pt x="10425407" y="68262"/>
                </a:lnTo>
                <a:lnTo>
                  <a:pt x="10465196" y="80962"/>
                </a:lnTo>
                <a:lnTo>
                  <a:pt x="10543029" y="131762"/>
                </a:lnTo>
                <a:lnTo>
                  <a:pt x="10581044" y="157162"/>
                </a:lnTo>
                <a:lnTo>
                  <a:pt x="10618439" y="182562"/>
                </a:lnTo>
                <a:lnTo>
                  <a:pt x="10655198" y="207962"/>
                </a:lnTo>
                <a:lnTo>
                  <a:pt x="10691308" y="233362"/>
                </a:lnTo>
                <a:lnTo>
                  <a:pt x="10726754" y="258762"/>
                </a:lnTo>
                <a:lnTo>
                  <a:pt x="10761521" y="284162"/>
                </a:lnTo>
                <a:lnTo>
                  <a:pt x="10795594" y="309562"/>
                </a:lnTo>
                <a:lnTo>
                  <a:pt x="10828960" y="347662"/>
                </a:lnTo>
                <a:lnTo>
                  <a:pt x="10861603" y="373062"/>
                </a:lnTo>
                <a:lnTo>
                  <a:pt x="10893508" y="411162"/>
                </a:lnTo>
                <a:lnTo>
                  <a:pt x="10924662" y="436562"/>
                </a:lnTo>
                <a:lnTo>
                  <a:pt x="10955049" y="474662"/>
                </a:lnTo>
                <a:lnTo>
                  <a:pt x="10984656" y="500062"/>
                </a:lnTo>
                <a:lnTo>
                  <a:pt x="11013467" y="538162"/>
                </a:lnTo>
                <a:lnTo>
                  <a:pt x="11041467" y="576262"/>
                </a:lnTo>
                <a:lnTo>
                  <a:pt x="11068643" y="614362"/>
                </a:lnTo>
                <a:lnTo>
                  <a:pt x="11094979" y="639762"/>
                </a:lnTo>
                <a:lnTo>
                  <a:pt x="11120462" y="677862"/>
                </a:lnTo>
                <a:lnTo>
                  <a:pt x="11145075" y="715962"/>
                </a:lnTo>
                <a:lnTo>
                  <a:pt x="11168806" y="754062"/>
                </a:lnTo>
                <a:lnTo>
                  <a:pt x="11191639" y="792162"/>
                </a:lnTo>
                <a:lnTo>
                  <a:pt x="11213559" y="830262"/>
                </a:lnTo>
                <a:lnTo>
                  <a:pt x="11234552" y="881062"/>
                </a:lnTo>
                <a:lnTo>
                  <a:pt x="11254604" y="919162"/>
                </a:lnTo>
                <a:lnTo>
                  <a:pt x="11273700" y="957262"/>
                </a:lnTo>
                <a:lnTo>
                  <a:pt x="11291824" y="995362"/>
                </a:lnTo>
                <a:lnTo>
                  <a:pt x="11308964" y="1033462"/>
                </a:lnTo>
                <a:lnTo>
                  <a:pt x="11325103" y="1084262"/>
                </a:lnTo>
                <a:lnTo>
                  <a:pt x="11340228" y="1122362"/>
                </a:lnTo>
                <a:lnTo>
                  <a:pt x="11354324" y="1173162"/>
                </a:lnTo>
                <a:lnTo>
                  <a:pt x="11367376" y="1211262"/>
                </a:lnTo>
                <a:lnTo>
                  <a:pt x="11379369" y="1262062"/>
                </a:lnTo>
                <a:lnTo>
                  <a:pt x="11390290" y="1300162"/>
                </a:lnTo>
                <a:lnTo>
                  <a:pt x="11400123" y="1350962"/>
                </a:lnTo>
                <a:lnTo>
                  <a:pt x="11408854" y="1389062"/>
                </a:lnTo>
                <a:lnTo>
                  <a:pt x="11416468" y="1439862"/>
                </a:lnTo>
                <a:lnTo>
                  <a:pt x="11422951" y="1490662"/>
                </a:lnTo>
                <a:lnTo>
                  <a:pt x="11428288" y="1528762"/>
                </a:lnTo>
                <a:lnTo>
                  <a:pt x="11430902" y="1560561"/>
                </a:lnTo>
                <a:lnTo>
                  <a:pt x="11430902" y="1877963"/>
                </a:lnTo>
                <a:lnTo>
                  <a:pt x="11428288" y="1909762"/>
                </a:lnTo>
                <a:lnTo>
                  <a:pt x="11422951" y="1960562"/>
                </a:lnTo>
                <a:lnTo>
                  <a:pt x="11416468" y="1998662"/>
                </a:lnTo>
                <a:lnTo>
                  <a:pt x="11408854" y="2049462"/>
                </a:lnTo>
                <a:lnTo>
                  <a:pt x="11400123" y="2100262"/>
                </a:lnTo>
                <a:lnTo>
                  <a:pt x="11390290" y="2138362"/>
                </a:lnTo>
                <a:lnTo>
                  <a:pt x="11379369" y="2189162"/>
                </a:lnTo>
                <a:lnTo>
                  <a:pt x="11367376" y="2227262"/>
                </a:lnTo>
                <a:lnTo>
                  <a:pt x="11354324" y="2278062"/>
                </a:lnTo>
                <a:lnTo>
                  <a:pt x="11340228" y="2316162"/>
                </a:lnTo>
                <a:lnTo>
                  <a:pt x="11325103" y="2354262"/>
                </a:lnTo>
                <a:lnTo>
                  <a:pt x="11308964" y="2405062"/>
                </a:lnTo>
                <a:lnTo>
                  <a:pt x="11291824" y="2443162"/>
                </a:lnTo>
                <a:lnTo>
                  <a:pt x="11273700" y="2481262"/>
                </a:lnTo>
                <a:lnTo>
                  <a:pt x="11254604" y="2532062"/>
                </a:lnTo>
                <a:lnTo>
                  <a:pt x="11234552" y="2570162"/>
                </a:lnTo>
                <a:lnTo>
                  <a:pt x="11213559" y="2608262"/>
                </a:lnTo>
                <a:lnTo>
                  <a:pt x="11191639" y="2646362"/>
                </a:lnTo>
                <a:lnTo>
                  <a:pt x="11168806" y="2684462"/>
                </a:lnTo>
                <a:lnTo>
                  <a:pt x="11145075" y="2722562"/>
                </a:lnTo>
                <a:lnTo>
                  <a:pt x="11120462" y="2760662"/>
                </a:lnTo>
                <a:lnTo>
                  <a:pt x="11094979" y="2798762"/>
                </a:lnTo>
                <a:lnTo>
                  <a:pt x="11068643" y="2836862"/>
                </a:lnTo>
                <a:lnTo>
                  <a:pt x="11041467" y="2874962"/>
                </a:lnTo>
                <a:lnTo>
                  <a:pt x="11013467" y="2900362"/>
                </a:lnTo>
                <a:lnTo>
                  <a:pt x="10984656" y="2938462"/>
                </a:lnTo>
                <a:lnTo>
                  <a:pt x="10955049" y="2976562"/>
                </a:lnTo>
                <a:lnTo>
                  <a:pt x="10924662" y="3001962"/>
                </a:lnTo>
                <a:lnTo>
                  <a:pt x="10893508" y="3040062"/>
                </a:lnTo>
                <a:lnTo>
                  <a:pt x="10861603" y="3065462"/>
                </a:lnTo>
                <a:lnTo>
                  <a:pt x="10828960" y="3090862"/>
                </a:lnTo>
                <a:lnTo>
                  <a:pt x="10795594" y="3128962"/>
                </a:lnTo>
                <a:lnTo>
                  <a:pt x="10761521" y="3154362"/>
                </a:lnTo>
                <a:lnTo>
                  <a:pt x="10726754" y="3179762"/>
                </a:lnTo>
                <a:lnTo>
                  <a:pt x="10691308" y="3205162"/>
                </a:lnTo>
                <a:lnTo>
                  <a:pt x="10655198" y="3230562"/>
                </a:lnTo>
                <a:lnTo>
                  <a:pt x="10618439" y="3268662"/>
                </a:lnTo>
                <a:lnTo>
                  <a:pt x="10581044" y="3281362"/>
                </a:lnTo>
                <a:lnTo>
                  <a:pt x="10543029" y="3306762"/>
                </a:lnTo>
                <a:lnTo>
                  <a:pt x="10465196" y="3357562"/>
                </a:lnTo>
                <a:lnTo>
                  <a:pt x="10425407" y="3370262"/>
                </a:lnTo>
                <a:lnTo>
                  <a:pt x="10344158" y="3421062"/>
                </a:lnTo>
                <a:lnTo>
                  <a:pt x="10260777" y="3446462"/>
                </a:lnTo>
                <a:lnTo>
                  <a:pt x="10218324" y="3471862"/>
                </a:lnTo>
                <a:lnTo>
                  <a:pt x="9953846" y="3548062"/>
                </a:lnTo>
                <a:close/>
              </a:path>
              <a:path w="11431270" h="3573779">
                <a:moveTo>
                  <a:pt x="9862319" y="3560762"/>
                </a:moveTo>
                <a:lnTo>
                  <a:pt x="606033" y="3560762"/>
                </a:lnTo>
                <a:lnTo>
                  <a:pt x="560076" y="3548062"/>
                </a:lnTo>
                <a:lnTo>
                  <a:pt x="9908276" y="3548062"/>
                </a:lnTo>
                <a:lnTo>
                  <a:pt x="9862319" y="3560762"/>
                </a:lnTo>
                <a:close/>
              </a:path>
              <a:path w="11431270" h="3573779">
                <a:moveTo>
                  <a:pt x="9769303" y="3573462"/>
                </a:moveTo>
                <a:lnTo>
                  <a:pt x="699049" y="3573462"/>
                </a:lnTo>
                <a:lnTo>
                  <a:pt x="652362" y="3560762"/>
                </a:lnTo>
                <a:lnTo>
                  <a:pt x="9815990" y="3560762"/>
                </a:lnTo>
                <a:lnTo>
                  <a:pt x="9769303" y="3573462"/>
                </a:lnTo>
                <a:close/>
              </a:path>
            </a:pathLst>
          </a:custGeom>
          <a:solidFill>
            <a:srgbClr val="FFF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37338" y="4935618"/>
            <a:ext cx="1064895" cy="1063625"/>
          </a:xfrm>
          <a:custGeom>
            <a:avLst/>
            <a:gdLst/>
            <a:ahLst/>
            <a:cxnLst/>
            <a:rect l="l" t="t" r="r" b="b"/>
            <a:pathLst>
              <a:path w="1064895" h="1063625">
                <a:moveTo>
                  <a:pt x="532772" y="1063352"/>
                </a:moveTo>
                <a:lnTo>
                  <a:pt x="532278" y="1063352"/>
                </a:lnTo>
                <a:lnTo>
                  <a:pt x="483896" y="1061175"/>
                </a:lnTo>
                <a:lnTo>
                  <a:pt x="436718" y="1054771"/>
                </a:lnTo>
                <a:lnTo>
                  <a:pt x="390932" y="1044328"/>
                </a:lnTo>
                <a:lnTo>
                  <a:pt x="346729" y="1030036"/>
                </a:lnTo>
                <a:lnTo>
                  <a:pt x="304297" y="1012083"/>
                </a:lnTo>
                <a:lnTo>
                  <a:pt x="263826" y="990659"/>
                </a:lnTo>
                <a:lnTo>
                  <a:pt x="225504" y="965953"/>
                </a:lnTo>
                <a:lnTo>
                  <a:pt x="189520" y="938153"/>
                </a:lnTo>
                <a:lnTo>
                  <a:pt x="156063" y="907446"/>
                </a:lnTo>
                <a:lnTo>
                  <a:pt x="125325" y="874026"/>
                </a:lnTo>
                <a:lnTo>
                  <a:pt x="97496" y="838080"/>
                </a:lnTo>
                <a:lnTo>
                  <a:pt x="72763" y="799799"/>
                </a:lnTo>
                <a:lnTo>
                  <a:pt x="51317" y="759372"/>
                </a:lnTo>
                <a:lnTo>
                  <a:pt x="33347" y="716987"/>
                </a:lnTo>
                <a:lnTo>
                  <a:pt x="19041" y="672835"/>
                </a:lnTo>
                <a:lnTo>
                  <a:pt x="8588" y="627104"/>
                </a:lnTo>
                <a:lnTo>
                  <a:pt x="2178" y="579984"/>
                </a:lnTo>
                <a:lnTo>
                  <a:pt x="0" y="531665"/>
                </a:lnTo>
                <a:lnTo>
                  <a:pt x="2179" y="483342"/>
                </a:lnTo>
                <a:lnTo>
                  <a:pt x="8590" y="436221"/>
                </a:lnTo>
                <a:lnTo>
                  <a:pt x="19044" y="390490"/>
                </a:lnTo>
                <a:lnTo>
                  <a:pt x="33352" y="346339"/>
                </a:lnTo>
                <a:lnTo>
                  <a:pt x="51324" y="303957"/>
                </a:lnTo>
                <a:lnTo>
                  <a:pt x="72771" y="263532"/>
                </a:lnTo>
                <a:lnTo>
                  <a:pt x="97503" y="225255"/>
                </a:lnTo>
                <a:lnTo>
                  <a:pt x="125332" y="189313"/>
                </a:lnTo>
                <a:lnTo>
                  <a:pt x="156068" y="155897"/>
                </a:lnTo>
                <a:lnTo>
                  <a:pt x="189522" y="125195"/>
                </a:lnTo>
                <a:lnTo>
                  <a:pt x="225504" y="97397"/>
                </a:lnTo>
                <a:lnTo>
                  <a:pt x="263826" y="72692"/>
                </a:lnTo>
                <a:lnTo>
                  <a:pt x="304297" y="51268"/>
                </a:lnTo>
                <a:lnTo>
                  <a:pt x="346729" y="33316"/>
                </a:lnTo>
                <a:lnTo>
                  <a:pt x="390932" y="19024"/>
                </a:lnTo>
                <a:lnTo>
                  <a:pt x="436718" y="8581"/>
                </a:lnTo>
                <a:lnTo>
                  <a:pt x="483896" y="2176"/>
                </a:lnTo>
                <a:lnTo>
                  <a:pt x="532277" y="0"/>
                </a:lnTo>
                <a:lnTo>
                  <a:pt x="580651" y="2176"/>
                </a:lnTo>
                <a:lnTo>
                  <a:pt x="627825" y="8581"/>
                </a:lnTo>
                <a:lnTo>
                  <a:pt x="673607" y="19024"/>
                </a:lnTo>
                <a:lnTo>
                  <a:pt x="717808" y="33316"/>
                </a:lnTo>
                <a:lnTo>
                  <a:pt x="760238" y="51268"/>
                </a:lnTo>
                <a:lnTo>
                  <a:pt x="800709" y="72692"/>
                </a:lnTo>
                <a:lnTo>
                  <a:pt x="839030" y="97397"/>
                </a:lnTo>
                <a:lnTo>
                  <a:pt x="875013" y="125195"/>
                </a:lnTo>
                <a:lnTo>
                  <a:pt x="908468" y="155897"/>
                </a:lnTo>
                <a:lnTo>
                  <a:pt x="939206" y="189313"/>
                </a:lnTo>
                <a:lnTo>
                  <a:pt x="949077" y="202060"/>
                </a:lnTo>
                <a:lnTo>
                  <a:pt x="513018" y="202060"/>
                </a:lnTo>
                <a:lnTo>
                  <a:pt x="472434" y="206314"/>
                </a:lnTo>
                <a:lnTo>
                  <a:pt x="433903" y="218702"/>
                </a:lnTo>
                <a:lnTo>
                  <a:pt x="398695" y="238669"/>
                </a:lnTo>
                <a:lnTo>
                  <a:pt x="368077" y="265654"/>
                </a:lnTo>
                <a:lnTo>
                  <a:pt x="354754" y="302037"/>
                </a:lnTo>
                <a:lnTo>
                  <a:pt x="359265" y="320916"/>
                </a:lnTo>
                <a:lnTo>
                  <a:pt x="371090" y="337183"/>
                </a:lnTo>
                <a:lnTo>
                  <a:pt x="388301" y="347577"/>
                </a:lnTo>
                <a:lnTo>
                  <a:pt x="407506" y="350474"/>
                </a:lnTo>
                <a:lnTo>
                  <a:pt x="593441" y="350474"/>
                </a:lnTo>
                <a:lnTo>
                  <a:pt x="600931" y="361561"/>
                </a:lnTo>
                <a:lnTo>
                  <a:pt x="600928" y="435713"/>
                </a:lnTo>
                <a:lnTo>
                  <a:pt x="550118" y="486452"/>
                </a:lnTo>
                <a:lnTo>
                  <a:pt x="493294" y="497925"/>
                </a:lnTo>
                <a:lnTo>
                  <a:pt x="477185" y="508770"/>
                </a:lnTo>
                <a:lnTo>
                  <a:pt x="466322" y="524860"/>
                </a:lnTo>
                <a:lnTo>
                  <a:pt x="462339" y="544571"/>
                </a:lnTo>
                <a:lnTo>
                  <a:pt x="462339" y="669864"/>
                </a:lnTo>
                <a:lnTo>
                  <a:pt x="466322" y="689566"/>
                </a:lnTo>
                <a:lnTo>
                  <a:pt x="477185" y="705656"/>
                </a:lnTo>
                <a:lnTo>
                  <a:pt x="493294" y="716506"/>
                </a:lnTo>
                <a:lnTo>
                  <a:pt x="513018" y="720485"/>
                </a:lnTo>
                <a:lnTo>
                  <a:pt x="1029722" y="720485"/>
                </a:lnTo>
                <a:lnTo>
                  <a:pt x="1023493" y="735174"/>
                </a:lnTo>
                <a:lnTo>
                  <a:pt x="513018" y="735174"/>
                </a:lnTo>
                <a:lnTo>
                  <a:pt x="493294" y="739153"/>
                </a:lnTo>
                <a:lnTo>
                  <a:pt x="477185" y="750003"/>
                </a:lnTo>
                <a:lnTo>
                  <a:pt x="466322" y="766093"/>
                </a:lnTo>
                <a:lnTo>
                  <a:pt x="462339" y="785795"/>
                </a:lnTo>
                <a:lnTo>
                  <a:pt x="462339" y="810716"/>
                </a:lnTo>
                <a:lnTo>
                  <a:pt x="466322" y="830417"/>
                </a:lnTo>
                <a:lnTo>
                  <a:pt x="477185" y="846508"/>
                </a:lnTo>
                <a:lnTo>
                  <a:pt x="493294" y="857358"/>
                </a:lnTo>
                <a:lnTo>
                  <a:pt x="513018" y="861336"/>
                </a:lnTo>
                <a:lnTo>
                  <a:pt x="949053" y="861336"/>
                </a:lnTo>
                <a:lnTo>
                  <a:pt x="939229" y="874026"/>
                </a:lnTo>
                <a:lnTo>
                  <a:pt x="908494" y="907446"/>
                </a:lnTo>
                <a:lnTo>
                  <a:pt x="875041" y="938153"/>
                </a:lnTo>
                <a:lnTo>
                  <a:pt x="839063" y="965953"/>
                </a:lnTo>
                <a:lnTo>
                  <a:pt x="800748" y="990659"/>
                </a:lnTo>
                <a:lnTo>
                  <a:pt x="760287" y="1012083"/>
                </a:lnTo>
                <a:lnTo>
                  <a:pt x="717868" y="1030036"/>
                </a:lnTo>
                <a:lnTo>
                  <a:pt x="673684" y="1044328"/>
                </a:lnTo>
                <a:lnTo>
                  <a:pt x="627930" y="1054771"/>
                </a:lnTo>
                <a:lnTo>
                  <a:pt x="580822" y="1061175"/>
                </a:lnTo>
                <a:lnTo>
                  <a:pt x="581144" y="1061175"/>
                </a:lnTo>
                <a:lnTo>
                  <a:pt x="532772" y="1063352"/>
                </a:lnTo>
                <a:close/>
              </a:path>
              <a:path w="1064895" h="1063625">
                <a:moveTo>
                  <a:pt x="1029722" y="720485"/>
                </a:moveTo>
                <a:lnTo>
                  <a:pt x="513041" y="720485"/>
                </a:lnTo>
                <a:lnTo>
                  <a:pt x="532761" y="716506"/>
                </a:lnTo>
                <a:lnTo>
                  <a:pt x="548861" y="705656"/>
                </a:lnTo>
                <a:lnTo>
                  <a:pt x="559708" y="689566"/>
                </a:lnTo>
                <a:lnTo>
                  <a:pt x="563675" y="669864"/>
                </a:lnTo>
                <a:lnTo>
                  <a:pt x="563675" y="588572"/>
                </a:lnTo>
                <a:lnTo>
                  <a:pt x="611133" y="568960"/>
                </a:lnTo>
                <a:lnTo>
                  <a:pt x="651399" y="538235"/>
                </a:lnTo>
                <a:lnTo>
                  <a:pt x="682547" y="498324"/>
                </a:lnTo>
                <a:lnTo>
                  <a:pt x="702648" y="451149"/>
                </a:lnTo>
                <a:lnTo>
                  <a:pt x="709777" y="398637"/>
                </a:lnTo>
                <a:lnTo>
                  <a:pt x="704573" y="353624"/>
                </a:lnTo>
                <a:lnTo>
                  <a:pt x="689753" y="312271"/>
                </a:lnTo>
                <a:lnTo>
                  <a:pt x="666506" y="275769"/>
                </a:lnTo>
                <a:lnTo>
                  <a:pt x="636020" y="245306"/>
                </a:lnTo>
                <a:lnTo>
                  <a:pt x="599485" y="222074"/>
                </a:lnTo>
                <a:lnTo>
                  <a:pt x="558088" y="207262"/>
                </a:lnTo>
                <a:lnTo>
                  <a:pt x="513018" y="202060"/>
                </a:lnTo>
                <a:lnTo>
                  <a:pt x="949077" y="202060"/>
                </a:lnTo>
                <a:lnTo>
                  <a:pt x="991772" y="263532"/>
                </a:lnTo>
                <a:lnTo>
                  <a:pt x="1013221" y="303957"/>
                </a:lnTo>
                <a:lnTo>
                  <a:pt x="1031196" y="346339"/>
                </a:lnTo>
                <a:lnTo>
                  <a:pt x="1045506" y="390490"/>
                </a:lnTo>
                <a:lnTo>
                  <a:pt x="1055846" y="435713"/>
                </a:lnTo>
                <a:lnTo>
                  <a:pt x="1062375" y="483342"/>
                </a:lnTo>
                <a:lnTo>
                  <a:pt x="1064554" y="531665"/>
                </a:lnTo>
                <a:lnTo>
                  <a:pt x="1062375" y="579984"/>
                </a:lnTo>
                <a:lnTo>
                  <a:pt x="1055965" y="627104"/>
                </a:lnTo>
                <a:lnTo>
                  <a:pt x="1045511" y="672835"/>
                </a:lnTo>
                <a:lnTo>
                  <a:pt x="1031205" y="716987"/>
                </a:lnTo>
                <a:lnTo>
                  <a:pt x="1029722" y="720485"/>
                </a:lnTo>
                <a:close/>
              </a:path>
              <a:path w="1064895" h="1063625">
                <a:moveTo>
                  <a:pt x="593441" y="350474"/>
                </a:moveTo>
                <a:lnTo>
                  <a:pt x="407506" y="350474"/>
                </a:lnTo>
                <a:lnTo>
                  <a:pt x="426406" y="345972"/>
                </a:lnTo>
                <a:lnTo>
                  <a:pt x="442701" y="334174"/>
                </a:lnTo>
                <a:lnTo>
                  <a:pt x="457688" y="320916"/>
                </a:lnTo>
                <a:lnTo>
                  <a:pt x="474596" y="311285"/>
                </a:lnTo>
                <a:lnTo>
                  <a:pt x="493207" y="305345"/>
                </a:lnTo>
                <a:lnTo>
                  <a:pt x="513018" y="303324"/>
                </a:lnTo>
                <a:lnTo>
                  <a:pt x="550128" y="310822"/>
                </a:lnTo>
                <a:lnTo>
                  <a:pt x="580462" y="331262"/>
                </a:lnTo>
                <a:lnTo>
                  <a:pt x="593441" y="350474"/>
                </a:lnTo>
                <a:close/>
              </a:path>
              <a:path w="1064895" h="1063625">
                <a:moveTo>
                  <a:pt x="949053" y="861336"/>
                </a:moveTo>
                <a:lnTo>
                  <a:pt x="513018" y="861336"/>
                </a:lnTo>
                <a:lnTo>
                  <a:pt x="532735" y="857358"/>
                </a:lnTo>
                <a:lnTo>
                  <a:pt x="548841" y="846508"/>
                </a:lnTo>
                <a:lnTo>
                  <a:pt x="559704" y="830417"/>
                </a:lnTo>
                <a:lnTo>
                  <a:pt x="563698" y="810716"/>
                </a:lnTo>
                <a:lnTo>
                  <a:pt x="563698" y="785795"/>
                </a:lnTo>
                <a:lnTo>
                  <a:pt x="559714" y="766093"/>
                </a:lnTo>
                <a:lnTo>
                  <a:pt x="548852" y="750003"/>
                </a:lnTo>
                <a:lnTo>
                  <a:pt x="532743" y="739153"/>
                </a:lnTo>
                <a:lnTo>
                  <a:pt x="513018" y="735174"/>
                </a:lnTo>
                <a:lnTo>
                  <a:pt x="1023493" y="735174"/>
                </a:lnTo>
                <a:lnTo>
                  <a:pt x="1013234" y="759372"/>
                </a:lnTo>
                <a:lnTo>
                  <a:pt x="991788" y="799799"/>
                </a:lnTo>
                <a:lnTo>
                  <a:pt x="967057" y="838080"/>
                </a:lnTo>
                <a:lnTo>
                  <a:pt x="949053" y="8613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20213" y="6127305"/>
            <a:ext cx="2099310" cy="2609215"/>
          </a:xfrm>
          <a:custGeom>
            <a:avLst/>
            <a:gdLst/>
            <a:ahLst/>
            <a:cxnLst/>
            <a:rect l="l" t="t" r="r" b="b"/>
            <a:pathLst>
              <a:path w="2099310" h="2609215">
                <a:moveTo>
                  <a:pt x="1661718" y="611657"/>
                </a:moveTo>
                <a:lnTo>
                  <a:pt x="1659877" y="563930"/>
                </a:lnTo>
                <a:lnTo>
                  <a:pt x="1654429" y="517182"/>
                </a:lnTo>
                <a:lnTo>
                  <a:pt x="1645526" y="471576"/>
                </a:lnTo>
                <a:lnTo>
                  <a:pt x="1633283" y="427228"/>
                </a:lnTo>
                <a:lnTo>
                  <a:pt x="1617865" y="384289"/>
                </a:lnTo>
                <a:lnTo>
                  <a:pt x="1599387" y="342887"/>
                </a:lnTo>
                <a:lnTo>
                  <a:pt x="1578000" y="303174"/>
                </a:lnTo>
                <a:lnTo>
                  <a:pt x="1553832" y="265264"/>
                </a:lnTo>
                <a:lnTo>
                  <a:pt x="1527035" y="229311"/>
                </a:lnTo>
                <a:lnTo>
                  <a:pt x="1497723" y="195453"/>
                </a:lnTo>
                <a:lnTo>
                  <a:pt x="1466049" y="163817"/>
                </a:lnTo>
                <a:lnTo>
                  <a:pt x="1432153" y="134531"/>
                </a:lnTo>
                <a:lnTo>
                  <a:pt x="1396161" y="107759"/>
                </a:lnTo>
                <a:lnTo>
                  <a:pt x="1358214" y="83616"/>
                </a:lnTo>
                <a:lnTo>
                  <a:pt x="1318450" y="62255"/>
                </a:lnTo>
                <a:lnTo>
                  <a:pt x="1276997" y="43802"/>
                </a:lnTo>
                <a:lnTo>
                  <a:pt x="1234020" y="28397"/>
                </a:lnTo>
                <a:lnTo>
                  <a:pt x="1189621" y="16179"/>
                </a:lnTo>
                <a:lnTo>
                  <a:pt x="1143965" y="7277"/>
                </a:lnTo>
                <a:lnTo>
                  <a:pt x="1097178" y="1841"/>
                </a:lnTo>
                <a:lnTo>
                  <a:pt x="1049401" y="0"/>
                </a:lnTo>
                <a:lnTo>
                  <a:pt x="1001610" y="1841"/>
                </a:lnTo>
                <a:lnTo>
                  <a:pt x="954811" y="7277"/>
                </a:lnTo>
                <a:lnTo>
                  <a:pt x="909154" y="16179"/>
                </a:lnTo>
                <a:lnTo>
                  <a:pt x="864755" y="28397"/>
                </a:lnTo>
                <a:lnTo>
                  <a:pt x="821766" y="43802"/>
                </a:lnTo>
                <a:lnTo>
                  <a:pt x="780313" y="62255"/>
                </a:lnTo>
                <a:lnTo>
                  <a:pt x="740549" y="83629"/>
                </a:lnTo>
                <a:lnTo>
                  <a:pt x="702602" y="107772"/>
                </a:lnTo>
                <a:lnTo>
                  <a:pt x="666610" y="134543"/>
                </a:lnTo>
                <a:lnTo>
                  <a:pt x="632701" y="163817"/>
                </a:lnTo>
                <a:lnTo>
                  <a:pt x="601027" y="195453"/>
                </a:lnTo>
                <a:lnTo>
                  <a:pt x="571715" y="229323"/>
                </a:lnTo>
                <a:lnTo>
                  <a:pt x="544918" y="265277"/>
                </a:lnTo>
                <a:lnTo>
                  <a:pt x="520750" y="303187"/>
                </a:lnTo>
                <a:lnTo>
                  <a:pt x="499364" y="342900"/>
                </a:lnTo>
                <a:lnTo>
                  <a:pt x="480885" y="384302"/>
                </a:lnTo>
                <a:lnTo>
                  <a:pt x="465467" y="427240"/>
                </a:lnTo>
                <a:lnTo>
                  <a:pt x="453224" y="471576"/>
                </a:lnTo>
                <a:lnTo>
                  <a:pt x="444322" y="517194"/>
                </a:lnTo>
                <a:lnTo>
                  <a:pt x="438873" y="563930"/>
                </a:lnTo>
                <a:lnTo>
                  <a:pt x="437032" y="611657"/>
                </a:lnTo>
                <a:lnTo>
                  <a:pt x="438873" y="659384"/>
                </a:lnTo>
                <a:lnTo>
                  <a:pt x="444322" y="706120"/>
                </a:lnTo>
                <a:lnTo>
                  <a:pt x="453224" y="751725"/>
                </a:lnTo>
                <a:lnTo>
                  <a:pt x="465467" y="796074"/>
                </a:lnTo>
                <a:lnTo>
                  <a:pt x="480885" y="839000"/>
                </a:lnTo>
                <a:lnTo>
                  <a:pt x="499364" y="880402"/>
                </a:lnTo>
                <a:lnTo>
                  <a:pt x="520750" y="920115"/>
                </a:lnTo>
                <a:lnTo>
                  <a:pt x="544918" y="958024"/>
                </a:lnTo>
                <a:lnTo>
                  <a:pt x="571728" y="993978"/>
                </a:lnTo>
                <a:lnTo>
                  <a:pt x="601040" y="1027836"/>
                </a:lnTo>
                <a:lnTo>
                  <a:pt x="632714" y="1059472"/>
                </a:lnTo>
                <a:lnTo>
                  <a:pt x="666623" y="1088745"/>
                </a:lnTo>
                <a:lnTo>
                  <a:pt x="702614" y="1115517"/>
                </a:lnTo>
                <a:lnTo>
                  <a:pt x="740562" y="1139659"/>
                </a:lnTo>
                <a:lnTo>
                  <a:pt x="780326" y="1161021"/>
                </a:lnTo>
                <a:lnTo>
                  <a:pt x="821778" y="1179474"/>
                </a:lnTo>
                <a:lnTo>
                  <a:pt x="864768" y="1194879"/>
                </a:lnTo>
                <a:lnTo>
                  <a:pt x="909154" y="1207096"/>
                </a:lnTo>
                <a:lnTo>
                  <a:pt x="954824" y="1215999"/>
                </a:lnTo>
                <a:lnTo>
                  <a:pt x="1001610" y="1221435"/>
                </a:lnTo>
                <a:lnTo>
                  <a:pt x="1049401" y="1223276"/>
                </a:lnTo>
                <a:lnTo>
                  <a:pt x="1097178" y="1221435"/>
                </a:lnTo>
                <a:lnTo>
                  <a:pt x="1143977" y="1215999"/>
                </a:lnTo>
                <a:lnTo>
                  <a:pt x="1189634" y="1207096"/>
                </a:lnTo>
                <a:lnTo>
                  <a:pt x="1234020" y="1194879"/>
                </a:lnTo>
                <a:lnTo>
                  <a:pt x="1277010" y="1179474"/>
                </a:lnTo>
                <a:lnTo>
                  <a:pt x="1318450" y="1161021"/>
                </a:lnTo>
                <a:lnTo>
                  <a:pt x="1358214" y="1139647"/>
                </a:lnTo>
                <a:lnTo>
                  <a:pt x="1396161" y="1115517"/>
                </a:lnTo>
                <a:lnTo>
                  <a:pt x="1432153" y="1088732"/>
                </a:lnTo>
                <a:lnTo>
                  <a:pt x="1466062" y="1059459"/>
                </a:lnTo>
                <a:lnTo>
                  <a:pt x="1497736" y="1027823"/>
                </a:lnTo>
                <a:lnTo>
                  <a:pt x="1527035" y="993965"/>
                </a:lnTo>
                <a:lnTo>
                  <a:pt x="1553845" y="958011"/>
                </a:lnTo>
                <a:lnTo>
                  <a:pt x="1578000" y="920115"/>
                </a:lnTo>
                <a:lnTo>
                  <a:pt x="1599387" y="880389"/>
                </a:lnTo>
                <a:lnTo>
                  <a:pt x="1617865" y="839000"/>
                </a:lnTo>
                <a:lnTo>
                  <a:pt x="1633283" y="796061"/>
                </a:lnTo>
                <a:lnTo>
                  <a:pt x="1645526" y="751725"/>
                </a:lnTo>
                <a:lnTo>
                  <a:pt x="1654429" y="706120"/>
                </a:lnTo>
                <a:lnTo>
                  <a:pt x="1659877" y="659384"/>
                </a:lnTo>
                <a:lnTo>
                  <a:pt x="1661718" y="611657"/>
                </a:lnTo>
                <a:close/>
              </a:path>
              <a:path w="2099310" h="2609215">
                <a:moveTo>
                  <a:pt x="2098890" y="1623529"/>
                </a:moveTo>
                <a:lnTo>
                  <a:pt x="2096477" y="1575904"/>
                </a:lnTo>
                <a:lnTo>
                  <a:pt x="2089378" y="1529638"/>
                </a:lnTo>
                <a:lnTo>
                  <a:pt x="2077859" y="1484972"/>
                </a:lnTo>
                <a:lnTo>
                  <a:pt x="2062137" y="1442135"/>
                </a:lnTo>
                <a:lnTo>
                  <a:pt x="2042452" y="1401381"/>
                </a:lnTo>
                <a:lnTo>
                  <a:pt x="2019033" y="1362925"/>
                </a:lnTo>
                <a:lnTo>
                  <a:pt x="1992122" y="1327010"/>
                </a:lnTo>
                <a:lnTo>
                  <a:pt x="1961972" y="1293876"/>
                </a:lnTo>
                <a:lnTo>
                  <a:pt x="1928787" y="1263751"/>
                </a:lnTo>
                <a:lnTo>
                  <a:pt x="1892833" y="1236878"/>
                </a:lnTo>
                <a:lnTo>
                  <a:pt x="1854327" y="1213497"/>
                </a:lnTo>
                <a:lnTo>
                  <a:pt x="1813521" y="1193825"/>
                </a:lnTo>
                <a:lnTo>
                  <a:pt x="1770646" y="1178128"/>
                </a:lnTo>
                <a:lnTo>
                  <a:pt x="1725930" y="1166622"/>
                </a:lnTo>
                <a:lnTo>
                  <a:pt x="1679625" y="1159535"/>
                </a:lnTo>
                <a:lnTo>
                  <a:pt x="1631950" y="1157122"/>
                </a:lnTo>
                <a:lnTo>
                  <a:pt x="1552155" y="1157122"/>
                </a:lnTo>
                <a:lnTo>
                  <a:pt x="1514805" y="1173518"/>
                </a:lnTo>
                <a:lnTo>
                  <a:pt x="1483207" y="1227315"/>
                </a:lnTo>
                <a:lnTo>
                  <a:pt x="1456182" y="1266609"/>
                </a:lnTo>
                <a:lnTo>
                  <a:pt x="1425968" y="1302854"/>
                </a:lnTo>
                <a:lnTo>
                  <a:pt x="1392796" y="1335913"/>
                </a:lnTo>
                <a:lnTo>
                  <a:pt x="1356893" y="1365631"/>
                </a:lnTo>
                <a:lnTo>
                  <a:pt x="1318514" y="1391869"/>
                </a:lnTo>
                <a:lnTo>
                  <a:pt x="1277886" y="1414462"/>
                </a:lnTo>
                <a:lnTo>
                  <a:pt x="1235265" y="1433283"/>
                </a:lnTo>
                <a:lnTo>
                  <a:pt x="1190866" y="1448181"/>
                </a:lnTo>
                <a:lnTo>
                  <a:pt x="1144930" y="1459001"/>
                </a:lnTo>
                <a:lnTo>
                  <a:pt x="1097699" y="1465592"/>
                </a:lnTo>
                <a:lnTo>
                  <a:pt x="1049413" y="1467827"/>
                </a:lnTo>
                <a:lnTo>
                  <a:pt x="1001128" y="1465592"/>
                </a:lnTo>
                <a:lnTo>
                  <a:pt x="953897" y="1458988"/>
                </a:lnTo>
                <a:lnTo>
                  <a:pt x="907973" y="1448168"/>
                </a:lnTo>
                <a:lnTo>
                  <a:pt x="863561" y="1433283"/>
                </a:lnTo>
                <a:lnTo>
                  <a:pt x="820940" y="1414462"/>
                </a:lnTo>
                <a:lnTo>
                  <a:pt x="780313" y="1391856"/>
                </a:lnTo>
                <a:lnTo>
                  <a:pt x="741934" y="1365618"/>
                </a:lnTo>
                <a:lnTo>
                  <a:pt x="706043" y="1335900"/>
                </a:lnTo>
                <a:lnTo>
                  <a:pt x="672871" y="1302854"/>
                </a:lnTo>
                <a:lnTo>
                  <a:pt x="642645" y="1266596"/>
                </a:lnTo>
                <a:lnTo>
                  <a:pt x="615619" y="1227315"/>
                </a:lnTo>
                <a:lnTo>
                  <a:pt x="592035" y="1185125"/>
                </a:lnTo>
                <a:lnTo>
                  <a:pt x="584022" y="1173492"/>
                </a:lnTo>
                <a:lnTo>
                  <a:pt x="573341" y="1164678"/>
                </a:lnTo>
                <a:lnTo>
                  <a:pt x="560666" y="1159078"/>
                </a:lnTo>
                <a:lnTo>
                  <a:pt x="546684" y="1157122"/>
                </a:lnTo>
                <a:lnTo>
                  <a:pt x="466928" y="1157122"/>
                </a:lnTo>
                <a:lnTo>
                  <a:pt x="419252" y="1159535"/>
                </a:lnTo>
                <a:lnTo>
                  <a:pt x="372948" y="1166622"/>
                </a:lnTo>
                <a:lnTo>
                  <a:pt x="328231" y="1178128"/>
                </a:lnTo>
                <a:lnTo>
                  <a:pt x="285343" y="1193838"/>
                </a:lnTo>
                <a:lnTo>
                  <a:pt x="244538" y="1213497"/>
                </a:lnTo>
                <a:lnTo>
                  <a:pt x="206044" y="1236891"/>
                </a:lnTo>
                <a:lnTo>
                  <a:pt x="170078" y="1263764"/>
                </a:lnTo>
                <a:lnTo>
                  <a:pt x="136906" y="1293888"/>
                </a:lnTo>
                <a:lnTo>
                  <a:pt x="106743" y="1327023"/>
                </a:lnTo>
                <a:lnTo>
                  <a:pt x="79844" y="1362938"/>
                </a:lnTo>
                <a:lnTo>
                  <a:pt x="56426" y="1401394"/>
                </a:lnTo>
                <a:lnTo>
                  <a:pt x="36741" y="1442161"/>
                </a:lnTo>
                <a:lnTo>
                  <a:pt x="21018" y="1484985"/>
                </a:lnTo>
                <a:lnTo>
                  <a:pt x="9499" y="1529651"/>
                </a:lnTo>
                <a:lnTo>
                  <a:pt x="2413" y="1575904"/>
                </a:lnTo>
                <a:lnTo>
                  <a:pt x="0" y="1623529"/>
                </a:lnTo>
                <a:lnTo>
                  <a:pt x="0" y="2558148"/>
                </a:lnTo>
                <a:lnTo>
                  <a:pt x="3975" y="2577858"/>
                </a:lnTo>
                <a:lnTo>
                  <a:pt x="14833" y="2593949"/>
                </a:lnTo>
                <a:lnTo>
                  <a:pt x="30937" y="2604795"/>
                </a:lnTo>
                <a:lnTo>
                  <a:pt x="50673" y="2608770"/>
                </a:lnTo>
                <a:lnTo>
                  <a:pt x="452094" y="2608770"/>
                </a:lnTo>
                <a:lnTo>
                  <a:pt x="452094" y="1955850"/>
                </a:lnTo>
                <a:lnTo>
                  <a:pt x="456069" y="1936140"/>
                </a:lnTo>
                <a:lnTo>
                  <a:pt x="466940" y="1920049"/>
                </a:lnTo>
                <a:lnTo>
                  <a:pt x="483044" y="1909203"/>
                </a:lnTo>
                <a:lnTo>
                  <a:pt x="502767" y="1905228"/>
                </a:lnTo>
                <a:lnTo>
                  <a:pt x="522490" y="1909203"/>
                </a:lnTo>
                <a:lnTo>
                  <a:pt x="538607" y="1920049"/>
                </a:lnTo>
                <a:lnTo>
                  <a:pt x="549465" y="1936140"/>
                </a:lnTo>
                <a:lnTo>
                  <a:pt x="553453" y="1955850"/>
                </a:lnTo>
                <a:lnTo>
                  <a:pt x="553453" y="2608770"/>
                </a:lnTo>
                <a:lnTo>
                  <a:pt x="1545348" y="2608770"/>
                </a:lnTo>
                <a:lnTo>
                  <a:pt x="1545348" y="1955850"/>
                </a:lnTo>
                <a:lnTo>
                  <a:pt x="1549323" y="1936140"/>
                </a:lnTo>
                <a:lnTo>
                  <a:pt x="1560195" y="1920049"/>
                </a:lnTo>
                <a:lnTo>
                  <a:pt x="1576298" y="1909203"/>
                </a:lnTo>
                <a:lnTo>
                  <a:pt x="1596021" y="1905228"/>
                </a:lnTo>
                <a:lnTo>
                  <a:pt x="1615744" y="1909203"/>
                </a:lnTo>
                <a:lnTo>
                  <a:pt x="1631861" y="1920049"/>
                </a:lnTo>
                <a:lnTo>
                  <a:pt x="1642719" y="1936140"/>
                </a:lnTo>
                <a:lnTo>
                  <a:pt x="1646707" y="1955850"/>
                </a:lnTo>
                <a:lnTo>
                  <a:pt x="1646707" y="2608770"/>
                </a:lnTo>
                <a:lnTo>
                  <a:pt x="2048141" y="2608770"/>
                </a:lnTo>
                <a:lnTo>
                  <a:pt x="2067902" y="2604795"/>
                </a:lnTo>
                <a:lnTo>
                  <a:pt x="2084006" y="2593949"/>
                </a:lnTo>
                <a:lnTo>
                  <a:pt x="2094877" y="2577858"/>
                </a:lnTo>
                <a:lnTo>
                  <a:pt x="2098890" y="2558173"/>
                </a:lnTo>
                <a:lnTo>
                  <a:pt x="2098890" y="16235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48878" y="5574055"/>
            <a:ext cx="1062355" cy="491490"/>
          </a:xfrm>
          <a:custGeom>
            <a:avLst/>
            <a:gdLst/>
            <a:ahLst/>
            <a:cxnLst/>
            <a:rect l="l" t="t" r="r" b="b"/>
            <a:pathLst>
              <a:path w="1062355" h="491489">
                <a:moveTo>
                  <a:pt x="1061834" y="245491"/>
                </a:moveTo>
                <a:lnTo>
                  <a:pt x="1057846" y="225780"/>
                </a:lnTo>
                <a:lnTo>
                  <a:pt x="1046988" y="209689"/>
                </a:lnTo>
                <a:lnTo>
                  <a:pt x="1030884" y="198843"/>
                </a:lnTo>
                <a:lnTo>
                  <a:pt x="1011148" y="194868"/>
                </a:lnTo>
                <a:lnTo>
                  <a:pt x="173062" y="194868"/>
                </a:lnTo>
                <a:lnTo>
                  <a:pt x="281622" y="86423"/>
                </a:lnTo>
                <a:lnTo>
                  <a:pt x="292760" y="69672"/>
                </a:lnTo>
                <a:lnTo>
                  <a:pt x="296468" y="50622"/>
                </a:lnTo>
                <a:lnTo>
                  <a:pt x="292760" y="31572"/>
                </a:lnTo>
                <a:lnTo>
                  <a:pt x="281622" y="14833"/>
                </a:lnTo>
                <a:lnTo>
                  <a:pt x="264858" y="3708"/>
                </a:lnTo>
                <a:lnTo>
                  <a:pt x="245783" y="0"/>
                </a:lnTo>
                <a:lnTo>
                  <a:pt x="226695" y="3708"/>
                </a:lnTo>
                <a:lnTo>
                  <a:pt x="209931" y="14833"/>
                </a:lnTo>
                <a:lnTo>
                  <a:pt x="14859" y="209664"/>
                </a:lnTo>
                <a:lnTo>
                  <a:pt x="14579" y="210083"/>
                </a:lnTo>
                <a:lnTo>
                  <a:pt x="3987" y="225780"/>
                </a:lnTo>
                <a:lnTo>
                  <a:pt x="3911" y="226148"/>
                </a:lnTo>
                <a:lnTo>
                  <a:pt x="3733" y="226415"/>
                </a:lnTo>
                <a:lnTo>
                  <a:pt x="279" y="244055"/>
                </a:lnTo>
                <a:lnTo>
                  <a:pt x="0" y="245491"/>
                </a:lnTo>
                <a:lnTo>
                  <a:pt x="431" y="247624"/>
                </a:lnTo>
                <a:lnTo>
                  <a:pt x="3733" y="264528"/>
                </a:lnTo>
                <a:lnTo>
                  <a:pt x="3898" y="264795"/>
                </a:lnTo>
                <a:lnTo>
                  <a:pt x="3987" y="265188"/>
                </a:lnTo>
                <a:lnTo>
                  <a:pt x="14846" y="281279"/>
                </a:lnTo>
                <a:lnTo>
                  <a:pt x="209931" y="476123"/>
                </a:lnTo>
                <a:lnTo>
                  <a:pt x="245770" y="490943"/>
                </a:lnTo>
                <a:lnTo>
                  <a:pt x="255460" y="490016"/>
                </a:lnTo>
                <a:lnTo>
                  <a:pt x="292760" y="459371"/>
                </a:lnTo>
                <a:lnTo>
                  <a:pt x="296468" y="440321"/>
                </a:lnTo>
                <a:lnTo>
                  <a:pt x="292760" y="421271"/>
                </a:lnTo>
                <a:lnTo>
                  <a:pt x="281622" y="404533"/>
                </a:lnTo>
                <a:lnTo>
                  <a:pt x="173075" y="296113"/>
                </a:lnTo>
                <a:lnTo>
                  <a:pt x="1011148" y="296113"/>
                </a:lnTo>
                <a:lnTo>
                  <a:pt x="1030884" y="292125"/>
                </a:lnTo>
                <a:lnTo>
                  <a:pt x="1046988" y="281279"/>
                </a:lnTo>
                <a:lnTo>
                  <a:pt x="1057846" y="265188"/>
                </a:lnTo>
                <a:lnTo>
                  <a:pt x="1061834" y="2454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28528" y="5574055"/>
            <a:ext cx="1062355" cy="491490"/>
          </a:xfrm>
          <a:custGeom>
            <a:avLst/>
            <a:gdLst/>
            <a:ahLst/>
            <a:cxnLst/>
            <a:rect l="l" t="t" r="r" b="b"/>
            <a:pathLst>
              <a:path w="1062354" h="491489">
                <a:moveTo>
                  <a:pt x="1061808" y="245491"/>
                </a:moveTo>
                <a:lnTo>
                  <a:pt x="1061580" y="244386"/>
                </a:lnTo>
                <a:lnTo>
                  <a:pt x="1058087" y="226415"/>
                </a:lnTo>
                <a:lnTo>
                  <a:pt x="1057897" y="226148"/>
                </a:lnTo>
                <a:lnTo>
                  <a:pt x="1057833" y="225780"/>
                </a:lnTo>
                <a:lnTo>
                  <a:pt x="1046975" y="209689"/>
                </a:lnTo>
                <a:lnTo>
                  <a:pt x="851890" y="14833"/>
                </a:lnTo>
                <a:lnTo>
                  <a:pt x="835126" y="3708"/>
                </a:lnTo>
                <a:lnTo>
                  <a:pt x="816051" y="0"/>
                </a:lnTo>
                <a:lnTo>
                  <a:pt x="796975" y="3708"/>
                </a:lnTo>
                <a:lnTo>
                  <a:pt x="780224" y="14833"/>
                </a:lnTo>
                <a:lnTo>
                  <a:pt x="769099" y="31572"/>
                </a:lnTo>
                <a:lnTo>
                  <a:pt x="765378" y="50622"/>
                </a:lnTo>
                <a:lnTo>
                  <a:pt x="769099" y="69672"/>
                </a:lnTo>
                <a:lnTo>
                  <a:pt x="780224" y="86423"/>
                </a:lnTo>
                <a:lnTo>
                  <a:pt x="888771" y="194868"/>
                </a:lnTo>
                <a:lnTo>
                  <a:pt x="50685" y="194868"/>
                </a:lnTo>
                <a:lnTo>
                  <a:pt x="30949" y="198843"/>
                </a:lnTo>
                <a:lnTo>
                  <a:pt x="14846" y="209689"/>
                </a:lnTo>
                <a:lnTo>
                  <a:pt x="3987" y="225780"/>
                </a:lnTo>
                <a:lnTo>
                  <a:pt x="0" y="245491"/>
                </a:lnTo>
                <a:lnTo>
                  <a:pt x="3987" y="265188"/>
                </a:lnTo>
                <a:lnTo>
                  <a:pt x="14846" y="281279"/>
                </a:lnTo>
                <a:lnTo>
                  <a:pt x="30949" y="292125"/>
                </a:lnTo>
                <a:lnTo>
                  <a:pt x="50685" y="296113"/>
                </a:lnTo>
                <a:lnTo>
                  <a:pt x="888720" y="296113"/>
                </a:lnTo>
                <a:lnTo>
                  <a:pt x="780224" y="404507"/>
                </a:lnTo>
                <a:lnTo>
                  <a:pt x="769099" y="421259"/>
                </a:lnTo>
                <a:lnTo>
                  <a:pt x="765378" y="440321"/>
                </a:lnTo>
                <a:lnTo>
                  <a:pt x="769099" y="459371"/>
                </a:lnTo>
                <a:lnTo>
                  <a:pt x="796988" y="487235"/>
                </a:lnTo>
                <a:lnTo>
                  <a:pt x="816063" y="490943"/>
                </a:lnTo>
                <a:lnTo>
                  <a:pt x="825741" y="490042"/>
                </a:lnTo>
                <a:lnTo>
                  <a:pt x="835126" y="487260"/>
                </a:lnTo>
                <a:lnTo>
                  <a:pt x="843940" y="482612"/>
                </a:lnTo>
                <a:lnTo>
                  <a:pt x="851890" y="476123"/>
                </a:lnTo>
                <a:lnTo>
                  <a:pt x="1046873" y="281343"/>
                </a:lnTo>
                <a:lnTo>
                  <a:pt x="1057833" y="265188"/>
                </a:lnTo>
                <a:lnTo>
                  <a:pt x="1057910" y="264782"/>
                </a:lnTo>
                <a:lnTo>
                  <a:pt x="1058087" y="264515"/>
                </a:lnTo>
                <a:lnTo>
                  <a:pt x="1061300" y="247967"/>
                </a:lnTo>
                <a:lnTo>
                  <a:pt x="1061808" y="2454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998072" y="6230075"/>
            <a:ext cx="892810" cy="892175"/>
          </a:xfrm>
          <a:custGeom>
            <a:avLst/>
            <a:gdLst/>
            <a:ahLst/>
            <a:cxnLst/>
            <a:rect l="l" t="t" r="r" b="b"/>
            <a:pathLst>
              <a:path w="892810" h="892175">
                <a:moveTo>
                  <a:pt x="705872" y="891740"/>
                </a:moveTo>
                <a:lnTo>
                  <a:pt x="186895" y="891740"/>
                </a:lnTo>
                <a:lnTo>
                  <a:pt x="137264" y="885061"/>
                </a:lnTo>
                <a:lnTo>
                  <a:pt x="92632" y="866217"/>
                </a:lnTo>
                <a:lnTo>
                  <a:pt x="54795" y="837004"/>
                </a:lnTo>
                <a:lnTo>
                  <a:pt x="25549" y="799215"/>
                </a:lnTo>
                <a:lnTo>
                  <a:pt x="6686" y="754643"/>
                </a:lnTo>
                <a:lnTo>
                  <a:pt x="0" y="705082"/>
                </a:lnTo>
                <a:lnTo>
                  <a:pt x="0" y="186680"/>
                </a:lnTo>
                <a:lnTo>
                  <a:pt x="6687" y="137110"/>
                </a:lnTo>
                <a:lnTo>
                  <a:pt x="25553" y="92532"/>
                </a:lnTo>
                <a:lnTo>
                  <a:pt x="54802" y="54739"/>
                </a:lnTo>
                <a:lnTo>
                  <a:pt x="92638" y="25523"/>
                </a:lnTo>
                <a:lnTo>
                  <a:pt x="137268" y="6679"/>
                </a:lnTo>
                <a:lnTo>
                  <a:pt x="186895" y="0"/>
                </a:lnTo>
                <a:lnTo>
                  <a:pt x="705894" y="0"/>
                </a:lnTo>
                <a:lnTo>
                  <a:pt x="755521" y="6679"/>
                </a:lnTo>
                <a:lnTo>
                  <a:pt x="800151" y="25523"/>
                </a:lnTo>
                <a:lnTo>
                  <a:pt x="837987" y="54739"/>
                </a:lnTo>
                <a:lnTo>
                  <a:pt x="867236" y="92532"/>
                </a:lnTo>
                <a:lnTo>
                  <a:pt x="886102" y="137110"/>
                </a:lnTo>
                <a:lnTo>
                  <a:pt x="892789" y="186680"/>
                </a:lnTo>
                <a:lnTo>
                  <a:pt x="892789" y="248306"/>
                </a:lnTo>
                <a:lnTo>
                  <a:pt x="277968" y="248306"/>
                </a:lnTo>
                <a:lnTo>
                  <a:pt x="258894" y="252014"/>
                </a:lnTo>
                <a:lnTo>
                  <a:pt x="242126" y="263135"/>
                </a:lnTo>
                <a:lnTo>
                  <a:pt x="230992" y="279883"/>
                </a:lnTo>
                <a:lnTo>
                  <a:pt x="227281" y="298933"/>
                </a:lnTo>
                <a:lnTo>
                  <a:pt x="230992" y="317983"/>
                </a:lnTo>
                <a:lnTo>
                  <a:pt x="242126" y="334731"/>
                </a:lnTo>
                <a:lnTo>
                  <a:pt x="368010" y="460470"/>
                </a:lnTo>
                <a:lnTo>
                  <a:pt x="242171" y="586187"/>
                </a:lnTo>
                <a:lnTo>
                  <a:pt x="231039" y="602934"/>
                </a:lnTo>
                <a:lnTo>
                  <a:pt x="227327" y="621982"/>
                </a:lnTo>
                <a:lnTo>
                  <a:pt x="231035" y="641026"/>
                </a:lnTo>
                <a:lnTo>
                  <a:pt x="258936" y="668875"/>
                </a:lnTo>
                <a:lnTo>
                  <a:pt x="278010" y="672583"/>
                </a:lnTo>
                <a:lnTo>
                  <a:pt x="892789" y="672583"/>
                </a:lnTo>
                <a:lnTo>
                  <a:pt x="892789" y="705082"/>
                </a:lnTo>
                <a:lnTo>
                  <a:pt x="886100" y="754643"/>
                </a:lnTo>
                <a:lnTo>
                  <a:pt x="867230" y="799215"/>
                </a:lnTo>
                <a:lnTo>
                  <a:pt x="837976" y="837004"/>
                </a:lnTo>
                <a:lnTo>
                  <a:pt x="800134" y="866217"/>
                </a:lnTo>
                <a:lnTo>
                  <a:pt x="755500" y="885061"/>
                </a:lnTo>
                <a:lnTo>
                  <a:pt x="705872" y="891740"/>
                </a:lnTo>
                <a:close/>
              </a:path>
              <a:path w="892810" h="892175">
                <a:moveTo>
                  <a:pt x="439689" y="388874"/>
                </a:moveTo>
                <a:lnTo>
                  <a:pt x="313827" y="263135"/>
                </a:lnTo>
                <a:lnTo>
                  <a:pt x="297047" y="252014"/>
                </a:lnTo>
                <a:lnTo>
                  <a:pt x="277968" y="248306"/>
                </a:lnTo>
                <a:lnTo>
                  <a:pt x="601389" y="248306"/>
                </a:lnTo>
                <a:lnTo>
                  <a:pt x="582317" y="252014"/>
                </a:lnTo>
                <a:lnTo>
                  <a:pt x="565550" y="263135"/>
                </a:lnTo>
                <a:lnTo>
                  <a:pt x="439689" y="388874"/>
                </a:lnTo>
                <a:close/>
              </a:path>
              <a:path w="892810" h="892175">
                <a:moveTo>
                  <a:pt x="892789" y="672583"/>
                </a:moveTo>
                <a:lnTo>
                  <a:pt x="601346" y="672583"/>
                </a:lnTo>
                <a:lnTo>
                  <a:pt x="611035" y="671656"/>
                </a:lnTo>
                <a:lnTo>
                  <a:pt x="620435" y="668875"/>
                </a:lnTo>
                <a:lnTo>
                  <a:pt x="629248" y="664242"/>
                </a:lnTo>
                <a:lnTo>
                  <a:pt x="637184" y="657760"/>
                </a:lnTo>
                <a:lnTo>
                  <a:pt x="648318" y="641026"/>
                </a:lnTo>
                <a:lnTo>
                  <a:pt x="652029" y="621982"/>
                </a:lnTo>
                <a:lnTo>
                  <a:pt x="648318" y="602934"/>
                </a:lnTo>
                <a:lnTo>
                  <a:pt x="637184" y="586187"/>
                </a:lnTo>
                <a:lnTo>
                  <a:pt x="511345" y="460470"/>
                </a:lnTo>
                <a:lnTo>
                  <a:pt x="637243" y="334731"/>
                </a:lnTo>
                <a:lnTo>
                  <a:pt x="648366" y="317983"/>
                </a:lnTo>
                <a:lnTo>
                  <a:pt x="652072" y="298933"/>
                </a:lnTo>
                <a:lnTo>
                  <a:pt x="648360" y="279883"/>
                </a:lnTo>
                <a:lnTo>
                  <a:pt x="637228" y="263135"/>
                </a:lnTo>
                <a:lnTo>
                  <a:pt x="620461" y="252014"/>
                </a:lnTo>
                <a:lnTo>
                  <a:pt x="601389" y="248306"/>
                </a:lnTo>
                <a:lnTo>
                  <a:pt x="892789" y="248306"/>
                </a:lnTo>
                <a:lnTo>
                  <a:pt x="892789" y="672583"/>
                </a:lnTo>
                <a:close/>
              </a:path>
              <a:path w="892810" h="892175">
                <a:moveTo>
                  <a:pt x="601343" y="672583"/>
                </a:moveTo>
                <a:lnTo>
                  <a:pt x="277989" y="672583"/>
                </a:lnTo>
                <a:lnTo>
                  <a:pt x="287672" y="671656"/>
                </a:lnTo>
                <a:lnTo>
                  <a:pt x="297062" y="668875"/>
                </a:lnTo>
                <a:lnTo>
                  <a:pt x="305873" y="664242"/>
                </a:lnTo>
                <a:lnTo>
                  <a:pt x="313827" y="657760"/>
                </a:lnTo>
                <a:lnTo>
                  <a:pt x="439666" y="532066"/>
                </a:lnTo>
                <a:lnTo>
                  <a:pt x="565505" y="657760"/>
                </a:lnTo>
                <a:lnTo>
                  <a:pt x="573452" y="664242"/>
                </a:lnTo>
                <a:lnTo>
                  <a:pt x="582270" y="668875"/>
                </a:lnTo>
                <a:lnTo>
                  <a:pt x="591665" y="671656"/>
                </a:lnTo>
                <a:lnTo>
                  <a:pt x="601343" y="6725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50823" y="6276394"/>
            <a:ext cx="890905" cy="889635"/>
          </a:xfrm>
          <a:custGeom>
            <a:avLst/>
            <a:gdLst/>
            <a:ahLst/>
            <a:cxnLst/>
            <a:rect l="l" t="t" r="r" b="b"/>
            <a:pathLst>
              <a:path w="890904" h="889634">
                <a:moveTo>
                  <a:pt x="703841" y="889288"/>
                </a:moveTo>
                <a:lnTo>
                  <a:pt x="186471" y="889288"/>
                </a:lnTo>
                <a:lnTo>
                  <a:pt x="136953" y="882623"/>
                </a:lnTo>
                <a:lnTo>
                  <a:pt x="92421" y="863820"/>
                </a:lnTo>
                <a:lnTo>
                  <a:pt x="54669" y="834669"/>
                </a:lnTo>
                <a:lnTo>
                  <a:pt x="25489" y="796961"/>
                </a:lnTo>
                <a:lnTo>
                  <a:pt x="6671" y="752485"/>
                </a:lnTo>
                <a:lnTo>
                  <a:pt x="0" y="703032"/>
                </a:lnTo>
                <a:lnTo>
                  <a:pt x="0" y="186256"/>
                </a:lnTo>
                <a:lnTo>
                  <a:pt x="6670" y="136803"/>
                </a:lnTo>
                <a:lnTo>
                  <a:pt x="25487" y="92327"/>
                </a:lnTo>
                <a:lnTo>
                  <a:pt x="54665" y="54619"/>
                </a:lnTo>
                <a:lnTo>
                  <a:pt x="92414" y="25468"/>
                </a:lnTo>
                <a:lnTo>
                  <a:pt x="136945" y="6665"/>
                </a:lnTo>
                <a:lnTo>
                  <a:pt x="186471" y="0"/>
                </a:lnTo>
                <a:lnTo>
                  <a:pt x="703841" y="0"/>
                </a:lnTo>
                <a:lnTo>
                  <a:pt x="753351" y="6665"/>
                </a:lnTo>
                <a:lnTo>
                  <a:pt x="797878" y="25468"/>
                </a:lnTo>
                <a:lnTo>
                  <a:pt x="835630" y="54619"/>
                </a:lnTo>
                <a:lnTo>
                  <a:pt x="864814" y="92327"/>
                </a:lnTo>
                <a:lnTo>
                  <a:pt x="883639" y="136803"/>
                </a:lnTo>
                <a:lnTo>
                  <a:pt x="890312" y="186256"/>
                </a:lnTo>
                <a:lnTo>
                  <a:pt x="890312" y="253923"/>
                </a:lnTo>
                <a:lnTo>
                  <a:pt x="653455" y="253923"/>
                </a:lnTo>
                <a:lnTo>
                  <a:pt x="634376" y="257631"/>
                </a:lnTo>
                <a:lnTo>
                  <a:pt x="617635" y="268752"/>
                </a:lnTo>
                <a:lnTo>
                  <a:pt x="488107" y="398119"/>
                </a:lnTo>
                <a:lnTo>
                  <a:pt x="236796" y="398119"/>
                </a:lnTo>
                <a:lnTo>
                  <a:pt x="217717" y="401826"/>
                </a:lnTo>
                <a:lnTo>
                  <a:pt x="200976" y="412947"/>
                </a:lnTo>
                <a:lnTo>
                  <a:pt x="189842" y="429698"/>
                </a:lnTo>
                <a:lnTo>
                  <a:pt x="186130" y="448756"/>
                </a:lnTo>
                <a:lnTo>
                  <a:pt x="189842" y="467814"/>
                </a:lnTo>
                <a:lnTo>
                  <a:pt x="337125" y="620536"/>
                </a:lnTo>
                <a:lnTo>
                  <a:pt x="372964" y="635359"/>
                </a:lnTo>
                <a:lnTo>
                  <a:pt x="890312" y="635359"/>
                </a:lnTo>
                <a:lnTo>
                  <a:pt x="890312" y="703032"/>
                </a:lnTo>
                <a:lnTo>
                  <a:pt x="883641" y="752485"/>
                </a:lnTo>
                <a:lnTo>
                  <a:pt x="864819" y="796961"/>
                </a:lnTo>
                <a:lnTo>
                  <a:pt x="835638" y="834669"/>
                </a:lnTo>
                <a:lnTo>
                  <a:pt x="797888" y="863820"/>
                </a:lnTo>
                <a:lnTo>
                  <a:pt x="753359" y="882623"/>
                </a:lnTo>
                <a:lnTo>
                  <a:pt x="703841" y="889288"/>
                </a:lnTo>
                <a:close/>
              </a:path>
              <a:path w="890904" h="889634">
                <a:moveTo>
                  <a:pt x="890312" y="635359"/>
                </a:moveTo>
                <a:lnTo>
                  <a:pt x="372964" y="635359"/>
                </a:lnTo>
                <a:lnTo>
                  <a:pt x="382642" y="634431"/>
                </a:lnTo>
                <a:lnTo>
                  <a:pt x="392034" y="631650"/>
                </a:lnTo>
                <a:lnTo>
                  <a:pt x="689291" y="340370"/>
                </a:lnTo>
                <a:lnTo>
                  <a:pt x="704137" y="304561"/>
                </a:lnTo>
                <a:lnTo>
                  <a:pt x="700425" y="285503"/>
                </a:lnTo>
                <a:lnTo>
                  <a:pt x="689291" y="268752"/>
                </a:lnTo>
                <a:lnTo>
                  <a:pt x="672537" y="257631"/>
                </a:lnTo>
                <a:lnTo>
                  <a:pt x="653455" y="253923"/>
                </a:lnTo>
                <a:lnTo>
                  <a:pt x="890312" y="253923"/>
                </a:lnTo>
                <a:lnTo>
                  <a:pt x="890312" y="635359"/>
                </a:lnTo>
                <a:close/>
              </a:path>
              <a:path w="890904" h="889634">
                <a:moveTo>
                  <a:pt x="372942" y="513142"/>
                </a:moveTo>
                <a:lnTo>
                  <a:pt x="272632" y="412947"/>
                </a:lnTo>
                <a:lnTo>
                  <a:pt x="255878" y="401826"/>
                </a:lnTo>
                <a:lnTo>
                  <a:pt x="236796" y="398119"/>
                </a:lnTo>
                <a:lnTo>
                  <a:pt x="488107" y="398119"/>
                </a:lnTo>
                <a:lnTo>
                  <a:pt x="372942" y="5131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0121" y="4426149"/>
            <a:ext cx="148444" cy="14844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491310" y="3908485"/>
            <a:ext cx="6275705" cy="5073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67180">
              <a:lnSpc>
                <a:spcPct val="148800"/>
              </a:lnSpc>
              <a:spcBef>
                <a:spcPts val="100"/>
              </a:spcBef>
            </a:pPr>
            <a:r>
              <a:rPr sz="4450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不適應是可能發生的</a:t>
            </a:r>
            <a:r>
              <a:rPr sz="4450" spc="-37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先和實習老師討論</a:t>
            </a:r>
            <a:r>
              <a:rPr sz="4450" spc="-409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 </a:t>
            </a:r>
            <a:r>
              <a:rPr sz="4450" spc="-37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學校會協助輔導</a:t>
            </a:r>
            <a:endParaRPr sz="44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marR="5080">
              <a:lnSpc>
                <a:spcPct val="148800"/>
              </a:lnSpc>
            </a:pPr>
            <a:r>
              <a:rPr sz="4450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必要時可申請轉換實習單位不要突然離職或失聯</a:t>
            </a:r>
            <a:endParaRPr sz="44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0121" y="5435571"/>
            <a:ext cx="148444" cy="14844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0121" y="6444993"/>
            <a:ext cx="148444" cy="14844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0121" y="7454416"/>
            <a:ext cx="148444" cy="14844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50121" y="8463838"/>
            <a:ext cx="148444" cy="148444"/>
          </a:xfrm>
          <a:prstGeom prst="rect">
            <a:avLst/>
          </a:prstGeom>
        </p:spPr>
      </p:pic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455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60" dirty="0"/>
              <a:t>實習不適應怎麼辦?</a:t>
            </a:r>
            <a:endParaRPr sz="7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5450185" cy="9867900"/>
            <a:chOff x="0" y="0"/>
            <a:chExt cx="15450185" cy="98679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1431270" cy="3573779"/>
            </a:xfrm>
            <a:custGeom>
              <a:avLst/>
              <a:gdLst/>
              <a:ahLst/>
              <a:cxnLst/>
              <a:rect l="l" t="t" r="r" b="b"/>
              <a:pathLst>
                <a:path w="11431270" h="3573779">
                  <a:moveTo>
                    <a:pt x="9953846" y="3548062"/>
                  </a:moveTo>
                  <a:lnTo>
                    <a:pt x="514506" y="3548062"/>
                  </a:lnTo>
                  <a:lnTo>
                    <a:pt x="250028" y="3471862"/>
                  </a:lnTo>
                  <a:lnTo>
                    <a:pt x="207575" y="3446462"/>
                  </a:lnTo>
                  <a:lnTo>
                    <a:pt x="124194" y="3421062"/>
                  </a:lnTo>
                  <a:lnTo>
                    <a:pt x="42945" y="3370262"/>
                  </a:lnTo>
                  <a:lnTo>
                    <a:pt x="3156" y="3357562"/>
                  </a:lnTo>
                  <a:lnTo>
                    <a:pt x="0" y="3355502"/>
                  </a:lnTo>
                  <a:lnTo>
                    <a:pt x="0" y="83023"/>
                  </a:lnTo>
                  <a:lnTo>
                    <a:pt x="3156" y="80962"/>
                  </a:lnTo>
                  <a:lnTo>
                    <a:pt x="42945" y="68262"/>
                  </a:lnTo>
                  <a:lnTo>
                    <a:pt x="83296" y="42862"/>
                  </a:lnTo>
                  <a:lnTo>
                    <a:pt x="124194" y="30162"/>
                  </a:lnTo>
                  <a:lnTo>
                    <a:pt x="165625" y="4762"/>
                  </a:lnTo>
                  <a:lnTo>
                    <a:pt x="181452" y="0"/>
                  </a:lnTo>
                  <a:lnTo>
                    <a:pt x="10286900" y="0"/>
                  </a:lnTo>
                  <a:lnTo>
                    <a:pt x="10302727" y="4762"/>
                  </a:lnTo>
                  <a:lnTo>
                    <a:pt x="10344158" y="30162"/>
                  </a:lnTo>
                  <a:lnTo>
                    <a:pt x="10385056" y="42862"/>
                  </a:lnTo>
                  <a:lnTo>
                    <a:pt x="10425407" y="68262"/>
                  </a:lnTo>
                  <a:lnTo>
                    <a:pt x="10465196" y="80962"/>
                  </a:lnTo>
                  <a:lnTo>
                    <a:pt x="10543029" y="131762"/>
                  </a:lnTo>
                  <a:lnTo>
                    <a:pt x="10581044" y="157162"/>
                  </a:lnTo>
                  <a:lnTo>
                    <a:pt x="10618439" y="182562"/>
                  </a:lnTo>
                  <a:lnTo>
                    <a:pt x="10655198" y="207962"/>
                  </a:lnTo>
                  <a:lnTo>
                    <a:pt x="10691308" y="233362"/>
                  </a:lnTo>
                  <a:lnTo>
                    <a:pt x="10726754" y="258762"/>
                  </a:lnTo>
                  <a:lnTo>
                    <a:pt x="10761521" y="284162"/>
                  </a:lnTo>
                  <a:lnTo>
                    <a:pt x="10795594" y="309562"/>
                  </a:lnTo>
                  <a:lnTo>
                    <a:pt x="10828960" y="347662"/>
                  </a:lnTo>
                  <a:lnTo>
                    <a:pt x="10861603" y="373062"/>
                  </a:lnTo>
                  <a:lnTo>
                    <a:pt x="10893508" y="411162"/>
                  </a:lnTo>
                  <a:lnTo>
                    <a:pt x="10924662" y="436562"/>
                  </a:lnTo>
                  <a:lnTo>
                    <a:pt x="10955049" y="474662"/>
                  </a:lnTo>
                  <a:lnTo>
                    <a:pt x="10984656" y="500062"/>
                  </a:lnTo>
                  <a:lnTo>
                    <a:pt x="11013467" y="538162"/>
                  </a:lnTo>
                  <a:lnTo>
                    <a:pt x="11041467" y="576262"/>
                  </a:lnTo>
                  <a:lnTo>
                    <a:pt x="11068643" y="614362"/>
                  </a:lnTo>
                  <a:lnTo>
                    <a:pt x="11094979" y="639762"/>
                  </a:lnTo>
                  <a:lnTo>
                    <a:pt x="11120462" y="677862"/>
                  </a:lnTo>
                  <a:lnTo>
                    <a:pt x="11145075" y="715962"/>
                  </a:lnTo>
                  <a:lnTo>
                    <a:pt x="11168806" y="754062"/>
                  </a:lnTo>
                  <a:lnTo>
                    <a:pt x="11191639" y="792162"/>
                  </a:lnTo>
                  <a:lnTo>
                    <a:pt x="11213559" y="830262"/>
                  </a:lnTo>
                  <a:lnTo>
                    <a:pt x="11234552" y="881062"/>
                  </a:lnTo>
                  <a:lnTo>
                    <a:pt x="11254604" y="919162"/>
                  </a:lnTo>
                  <a:lnTo>
                    <a:pt x="11273700" y="957262"/>
                  </a:lnTo>
                  <a:lnTo>
                    <a:pt x="11291824" y="995362"/>
                  </a:lnTo>
                  <a:lnTo>
                    <a:pt x="11308964" y="1033462"/>
                  </a:lnTo>
                  <a:lnTo>
                    <a:pt x="11325103" y="1084262"/>
                  </a:lnTo>
                  <a:lnTo>
                    <a:pt x="11340228" y="1122362"/>
                  </a:lnTo>
                  <a:lnTo>
                    <a:pt x="11354324" y="1173162"/>
                  </a:lnTo>
                  <a:lnTo>
                    <a:pt x="11367376" y="1211262"/>
                  </a:lnTo>
                  <a:lnTo>
                    <a:pt x="11379369" y="1262062"/>
                  </a:lnTo>
                  <a:lnTo>
                    <a:pt x="11390290" y="1300162"/>
                  </a:lnTo>
                  <a:lnTo>
                    <a:pt x="11400123" y="1350962"/>
                  </a:lnTo>
                  <a:lnTo>
                    <a:pt x="11408854" y="1389062"/>
                  </a:lnTo>
                  <a:lnTo>
                    <a:pt x="11416468" y="1439862"/>
                  </a:lnTo>
                  <a:lnTo>
                    <a:pt x="11422951" y="1490662"/>
                  </a:lnTo>
                  <a:lnTo>
                    <a:pt x="11428288" y="1528762"/>
                  </a:lnTo>
                  <a:lnTo>
                    <a:pt x="11430902" y="1560561"/>
                  </a:lnTo>
                  <a:lnTo>
                    <a:pt x="11430902" y="1877963"/>
                  </a:lnTo>
                  <a:lnTo>
                    <a:pt x="11428288" y="1909762"/>
                  </a:lnTo>
                  <a:lnTo>
                    <a:pt x="11422951" y="1960562"/>
                  </a:lnTo>
                  <a:lnTo>
                    <a:pt x="11416468" y="1998662"/>
                  </a:lnTo>
                  <a:lnTo>
                    <a:pt x="11408854" y="2049462"/>
                  </a:lnTo>
                  <a:lnTo>
                    <a:pt x="11400123" y="2100262"/>
                  </a:lnTo>
                  <a:lnTo>
                    <a:pt x="11390290" y="2138362"/>
                  </a:lnTo>
                  <a:lnTo>
                    <a:pt x="11379369" y="2189162"/>
                  </a:lnTo>
                  <a:lnTo>
                    <a:pt x="11367376" y="2227262"/>
                  </a:lnTo>
                  <a:lnTo>
                    <a:pt x="11354324" y="2278062"/>
                  </a:lnTo>
                  <a:lnTo>
                    <a:pt x="11340228" y="2316162"/>
                  </a:lnTo>
                  <a:lnTo>
                    <a:pt x="11325103" y="2354262"/>
                  </a:lnTo>
                  <a:lnTo>
                    <a:pt x="11308964" y="2405062"/>
                  </a:lnTo>
                  <a:lnTo>
                    <a:pt x="11291824" y="2443162"/>
                  </a:lnTo>
                  <a:lnTo>
                    <a:pt x="11273700" y="2481262"/>
                  </a:lnTo>
                  <a:lnTo>
                    <a:pt x="11254604" y="2532062"/>
                  </a:lnTo>
                  <a:lnTo>
                    <a:pt x="11234552" y="2570162"/>
                  </a:lnTo>
                  <a:lnTo>
                    <a:pt x="11213559" y="2608262"/>
                  </a:lnTo>
                  <a:lnTo>
                    <a:pt x="11191639" y="2646362"/>
                  </a:lnTo>
                  <a:lnTo>
                    <a:pt x="11168806" y="2684462"/>
                  </a:lnTo>
                  <a:lnTo>
                    <a:pt x="11145075" y="2722562"/>
                  </a:lnTo>
                  <a:lnTo>
                    <a:pt x="11120462" y="2760662"/>
                  </a:lnTo>
                  <a:lnTo>
                    <a:pt x="11094979" y="2798762"/>
                  </a:lnTo>
                  <a:lnTo>
                    <a:pt x="11068643" y="2836862"/>
                  </a:lnTo>
                  <a:lnTo>
                    <a:pt x="11041467" y="2874962"/>
                  </a:lnTo>
                  <a:lnTo>
                    <a:pt x="11013467" y="2900362"/>
                  </a:lnTo>
                  <a:lnTo>
                    <a:pt x="10984656" y="2938462"/>
                  </a:lnTo>
                  <a:lnTo>
                    <a:pt x="10955049" y="2976562"/>
                  </a:lnTo>
                  <a:lnTo>
                    <a:pt x="10924662" y="3001962"/>
                  </a:lnTo>
                  <a:lnTo>
                    <a:pt x="10893508" y="3040062"/>
                  </a:lnTo>
                  <a:lnTo>
                    <a:pt x="10861603" y="3065462"/>
                  </a:lnTo>
                  <a:lnTo>
                    <a:pt x="10828960" y="3090862"/>
                  </a:lnTo>
                  <a:lnTo>
                    <a:pt x="10795594" y="3128962"/>
                  </a:lnTo>
                  <a:lnTo>
                    <a:pt x="10761521" y="3154362"/>
                  </a:lnTo>
                  <a:lnTo>
                    <a:pt x="10726754" y="3179762"/>
                  </a:lnTo>
                  <a:lnTo>
                    <a:pt x="10691308" y="3205162"/>
                  </a:lnTo>
                  <a:lnTo>
                    <a:pt x="10655198" y="3230562"/>
                  </a:lnTo>
                  <a:lnTo>
                    <a:pt x="10618439" y="3268662"/>
                  </a:lnTo>
                  <a:lnTo>
                    <a:pt x="10581044" y="3281362"/>
                  </a:lnTo>
                  <a:lnTo>
                    <a:pt x="10543029" y="3306762"/>
                  </a:lnTo>
                  <a:lnTo>
                    <a:pt x="10465196" y="3357562"/>
                  </a:lnTo>
                  <a:lnTo>
                    <a:pt x="10425407" y="3370262"/>
                  </a:lnTo>
                  <a:lnTo>
                    <a:pt x="10344158" y="3421062"/>
                  </a:lnTo>
                  <a:lnTo>
                    <a:pt x="10260777" y="3446462"/>
                  </a:lnTo>
                  <a:lnTo>
                    <a:pt x="10218324" y="3471862"/>
                  </a:lnTo>
                  <a:lnTo>
                    <a:pt x="9953846" y="3548062"/>
                  </a:lnTo>
                  <a:close/>
                </a:path>
                <a:path w="11431270" h="3573779">
                  <a:moveTo>
                    <a:pt x="9862319" y="3560762"/>
                  </a:moveTo>
                  <a:lnTo>
                    <a:pt x="606033" y="3560762"/>
                  </a:lnTo>
                  <a:lnTo>
                    <a:pt x="560076" y="3548062"/>
                  </a:lnTo>
                  <a:lnTo>
                    <a:pt x="9908276" y="3548062"/>
                  </a:lnTo>
                  <a:lnTo>
                    <a:pt x="9862319" y="3560762"/>
                  </a:lnTo>
                  <a:close/>
                </a:path>
                <a:path w="11431270" h="3573779">
                  <a:moveTo>
                    <a:pt x="9769303" y="3573462"/>
                  </a:moveTo>
                  <a:lnTo>
                    <a:pt x="699049" y="3573462"/>
                  </a:lnTo>
                  <a:lnTo>
                    <a:pt x="652362" y="3560762"/>
                  </a:lnTo>
                  <a:lnTo>
                    <a:pt x="9815990" y="3560762"/>
                  </a:lnTo>
                  <a:lnTo>
                    <a:pt x="9769303" y="3573462"/>
                  </a:lnTo>
                  <a:close/>
                </a:path>
              </a:pathLst>
            </a:custGeom>
            <a:solidFill>
              <a:srgbClr val="FFF2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39109" y="2533137"/>
              <a:ext cx="11010898" cy="733424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08184" y="821626"/>
              <a:ext cx="785495" cy="1112520"/>
            </a:xfrm>
            <a:custGeom>
              <a:avLst/>
              <a:gdLst/>
              <a:ahLst/>
              <a:cxnLst/>
              <a:rect l="l" t="t" r="r" b="b"/>
              <a:pathLst>
                <a:path w="785494" h="1112520">
                  <a:moveTo>
                    <a:pt x="391099" y="1112480"/>
                  </a:moveTo>
                  <a:lnTo>
                    <a:pt x="333570" y="1111751"/>
                  </a:lnTo>
                  <a:lnTo>
                    <a:pt x="277971" y="1109617"/>
                  </a:lnTo>
                  <a:lnTo>
                    <a:pt x="224670" y="1106159"/>
                  </a:lnTo>
                  <a:lnTo>
                    <a:pt x="174035" y="1101460"/>
                  </a:lnTo>
                  <a:lnTo>
                    <a:pt x="126436" y="1095599"/>
                  </a:lnTo>
                  <a:lnTo>
                    <a:pt x="82240" y="1088658"/>
                  </a:lnTo>
                  <a:lnTo>
                    <a:pt x="41816" y="1080718"/>
                  </a:lnTo>
                  <a:lnTo>
                    <a:pt x="23789" y="1039111"/>
                  </a:lnTo>
                  <a:lnTo>
                    <a:pt x="10691" y="995653"/>
                  </a:lnTo>
                  <a:lnTo>
                    <a:pt x="2702" y="950776"/>
                  </a:lnTo>
                  <a:lnTo>
                    <a:pt x="0" y="904907"/>
                  </a:lnTo>
                  <a:lnTo>
                    <a:pt x="0" y="391534"/>
                  </a:lnTo>
                  <a:lnTo>
                    <a:pt x="3405" y="340069"/>
                  </a:lnTo>
                  <a:lnTo>
                    <a:pt x="13454" y="289922"/>
                  </a:lnTo>
                  <a:lnTo>
                    <a:pt x="29893" y="241701"/>
                  </a:lnTo>
                  <a:lnTo>
                    <a:pt x="52469" y="196014"/>
                  </a:lnTo>
                  <a:lnTo>
                    <a:pt x="80930" y="153469"/>
                  </a:lnTo>
                  <a:lnTo>
                    <a:pt x="115023" y="114676"/>
                  </a:lnTo>
                  <a:lnTo>
                    <a:pt x="153932" y="80687"/>
                  </a:lnTo>
                  <a:lnTo>
                    <a:pt x="196604" y="52311"/>
                  </a:lnTo>
                  <a:lnTo>
                    <a:pt x="242428" y="29803"/>
                  </a:lnTo>
                  <a:lnTo>
                    <a:pt x="290795" y="13414"/>
                  </a:lnTo>
                  <a:lnTo>
                    <a:pt x="341094" y="3395"/>
                  </a:lnTo>
                  <a:lnTo>
                    <a:pt x="392728" y="0"/>
                  </a:lnTo>
                  <a:lnTo>
                    <a:pt x="444348" y="3395"/>
                  </a:lnTo>
                  <a:lnTo>
                    <a:pt x="494647" y="13414"/>
                  </a:lnTo>
                  <a:lnTo>
                    <a:pt x="543014" y="29803"/>
                  </a:lnTo>
                  <a:lnTo>
                    <a:pt x="588838" y="52311"/>
                  </a:lnTo>
                  <a:lnTo>
                    <a:pt x="631510" y="80687"/>
                  </a:lnTo>
                  <a:lnTo>
                    <a:pt x="670419" y="114676"/>
                  </a:lnTo>
                  <a:lnTo>
                    <a:pt x="704512" y="153469"/>
                  </a:lnTo>
                  <a:lnTo>
                    <a:pt x="732973" y="196014"/>
                  </a:lnTo>
                  <a:lnTo>
                    <a:pt x="755549" y="241701"/>
                  </a:lnTo>
                  <a:lnTo>
                    <a:pt x="771988" y="289922"/>
                  </a:lnTo>
                  <a:lnTo>
                    <a:pt x="782037" y="340069"/>
                  </a:lnTo>
                  <a:lnTo>
                    <a:pt x="785443" y="391534"/>
                  </a:lnTo>
                  <a:lnTo>
                    <a:pt x="785443" y="904907"/>
                  </a:lnTo>
                  <a:lnTo>
                    <a:pt x="782767" y="950550"/>
                  </a:lnTo>
                  <a:lnTo>
                    <a:pt x="774855" y="995213"/>
                  </a:lnTo>
                  <a:lnTo>
                    <a:pt x="761885" y="1038474"/>
                  </a:lnTo>
                  <a:lnTo>
                    <a:pt x="744030" y="1079910"/>
                  </a:lnTo>
                  <a:lnTo>
                    <a:pt x="703412" y="1088044"/>
                  </a:lnTo>
                  <a:lnTo>
                    <a:pt x="658888" y="1095158"/>
                  </a:lnTo>
                  <a:lnTo>
                    <a:pt x="610842" y="1101169"/>
                  </a:lnTo>
                  <a:lnTo>
                    <a:pt x="559656" y="1105991"/>
                  </a:lnTo>
                  <a:lnTo>
                    <a:pt x="505714" y="1109539"/>
                  </a:lnTo>
                  <a:lnTo>
                    <a:pt x="449401" y="1111731"/>
                  </a:lnTo>
                  <a:lnTo>
                    <a:pt x="391099" y="111248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03559" y="1646182"/>
              <a:ext cx="991869" cy="288290"/>
            </a:xfrm>
            <a:custGeom>
              <a:avLst/>
              <a:gdLst/>
              <a:ahLst/>
              <a:cxnLst/>
              <a:rect l="l" t="t" r="r" b="b"/>
              <a:pathLst>
                <a:path w="991869" h="288289">
                  <a:moveTo>
                    <a:pt x="495725" y="287924"/>
                  </a:moveTo>
                  <a:lnTo>
                    <a:pt x="422511" y="286738"/>
                  </a:lnTo>
                  <a:lnTo>
                    <a:pt x="352619" y="283294"/>
                  </a:lnTo>
                  <a:lnTo>
                    <a:pt x="286818" y="277761"/>
                  </a:lnTo>
                  <a:lnTo>
                    <a:pt x="225878" y="270309"/>
                  </a:lnTo>
                  <a:lnTo>
                    <a:pt x="170567" y="261106"/>
                  </a:lnTo>
                  <a:lnTo>
                    <a:pt x="121654" y="250324"/>
                  </a:lnTo>
                  <a:lnTo>
                    <a:pt x="79910" y="238131"/>
                  </a:lnTo>
                  <a:lnTo>
                    <a:pt x="21003" y="210192"/>
                  </a:lnTo>
                  <a:lnTo>
                    <a:pt x="0" y="178646"/>
                  </a:lnTo>
                  <a:lnTo>
                    <a:pt x="0" y="172879"/>
                  </a:lnTo>
                  <a:lnTo>
                    <a:pt x="2029" y="167221"/>
                  </a:lnTo>
                  <a:lnTo>
                    <a:pt x="5942" y="161692"/>
                  </a:lnTo>
                  <a:lnTo>
                    <a:pt x="74787" y="1793"/>
                  </a:lnTo>
                  <a:lnTo>
                    <a:pt x="916716" y="0"/>
                  </a:lnTo>
                  <a:lnTo>
                    <a:pt x="987743" y="165225"/>
                  </a:lnTo>
                  <a:lnTo>
                    <a:pt x="988852" y="167211"/>
                  </a:lnTo>
                  <a:lnTo>
                    <a:pt x="989714" y="169223"/>
                  </a:lnTo>
                  <a:lnTo>
                    <a:pt x="990330" y="171245"/>
                  </a:lnTo>
                  <a:lnTo>
                    <a:pt x="991450" y="173852"/>
                  </a:lnTo>
                  <a:lnTo>
                    <a:pt x="990981" y="173847"/>
                  </a:lnTo>
                  <a:lnTo>
                    <a:pt x="991292" y="175437"/>
                  </a:lnTo>
                  <a:lnTo>
                    <a:pt x="991450" y="177036"/>
                  </a:lnTo>
                  <a:lnTo>
                    <a:pt x="991450" y="178646"/>
                  </a:lnTo>
                  <a:lnTo>
                    <a:pt x="986071" y="194785"/>
                  </a:lnTo>
                  <a:lnTo>
                    <a:pt x="945347" y="224697"/>
                  </a:lnTo>
                  <a:lnTo>
                    <a:pt x="869796" y="250324"/>
                  </a:lnTo>
                  <a:lnTo>
                    <a:pt x="820883" y="261106"/>
                  </a:lnTo>
                  <a:lnTo>
                    <a:pt x="765572" y="270309"/>
                  </a:lnTo>
                  <a:lnTo>
                    <a:pt x="704632" y="277761"/>
                  </a:lnTo>
                  <a:lnTo>
                    <a:pt x="638831" y="283294"/>
                  </a:lnTo>
                  <a:lnTo>
                    <a:pt x="568939" y="286738"/>
                  </a:lnTo>
                  <a:lnTo>
                    <a:pt x="495725" y="287924"/>
                  </a:lnTo>
                  <a:close/>
                </a:path>
              </a:pathLst>
            </a:custGeom>
            <a:solidFill>
              <a:srgbClr val="2B2B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78291" y="1541904"/>
              <a:ext cx="842010" cy="219075"/>
            </a:xfrm>
            <a:custGeom>
              <a:avLst/>
              <a:gdLst/>
              <a:ahLst/>
              <a:cxnLst/>
              <a:rect l="l" t="t" r="r" b="b"/>
              <a:pathLst>
                <a:path w="842010" h="219075">
                  <a:moveTo>
                    <a:pt x="431327" y="218490"/>
                  </a:moveTo>
                  <a:lnTo>
                    <a:pt x="390026" y="218227"/>
                  </a:lnTo>
                  <a:lnTo>
                    <a:pt x="349022" y="216913"/>
                  </a:lnTo>
                  <a:lnTo>
                    <a:pt x="308711" y="214564"/>
                  </a:lnTo>
                  <a:lnTo>
                    <a:pt x="269482" y="211200"/>
                  </a:lnTo>
                  <a:lnTo>
                    <a:pt x="213483" y="204325"/>
                  </a:lnTo>
                  <a:lnTo>
                    <a:pt x="161987" y="195393"/>
                  </a:lnTo>
                  <a:lnTo>
                    <a:pt x="116087" y="184595"/>
                  </a:lnTo>
                  <a:lnTo>
                    <a:pt x="76797" y="172168"/>
                  </a:lnTo>
                  <a:lnTo>
                    <a:pt x="37322" y="154369"/>
                  </a:lnTo>
                  <a:lnTo>
                    <a:pt x="5399" y="127053"/>
                  </a:lnTo>
                  <a:lnTo>
                    <a:pt x="0" y="112825"/>
                  </a:lnTo>
                  <a:lnTo>
                    <a:pt x="0" y="105666"/>
                  </a:lnTo>
                  <a:lnTo>
                    <a:pt x="22129" y="74097"/>
                  </a:lnTo>
                  <a:lnTo>
                    <a:pt x="56209" y="54574"/>
                  </a:lnTo>
                  <a:lnTo>
                    <a:pt x="102215" y="37866"/>
                  </a:lnTo>
                  <a:lnTo>
                    <a:pt x="146009" y="26496"/>
                  </a:lnTo>
                  <a:lnTo>
                    <a:pt x="195765" y="16917"/>
                  </a:lnTo>
                  <a:lnTo>
                    <a:pt x="250386" y="9340"/>
                  </a:lnTo>
                  <a:lnTo>
                    <a:pt x="288931" y="5482"/>
                  </a:lnTo>
                  <a:lnTo>
                    <a:pt x="328749" y="2622"/>
                  </a:lnTo>
                  <a:lnTo>
                    <a:pt x="369455" y="789"/>
                  </a:lnTo>
                  <a:lnTo>
                    <a:pt x="410658" y="0"/>
                  </a:lnTo>
                  <a:lnTo>
                    <a:pt x="431327" y="0"/>
                  </a:lnTo>
                  <a:lnTo>
                    <a:pt x="472529" y="789"/>
                  </a:lnTo>
                  <a:lnTo>
                    <a:pt x="513235" y="2622"/>
                  </a:lnTo>
                  <a:lnTo>
                    <a:pt x="553053" y="5482"/>
                  </a:lnTo>
                  <a:lnTo>
                    <a:pt x="591598" y="9340"/>
                  </a:lnTo>
                  <a:lnTo>
                    <a:pt x="646220" y="16917"/>
                  </a:lnTo>
                  <a:lnTo>
                    <a:pt x="695976" y="26496"/>
                  </a:lnTo>
                  <a:lnTo>
                    <a:pt x="739770" y="37866"/>
                  </a:lnTo>
                  <a:lnTo>
                    <a:pt x="778695" y="51508"/>
                  </a:lnTo>
                  <a:lnTo>
                    <a:pt x="815216" y="70730"/>
                  </a:lnTo>
                  <a:lnTo>
                    <a:pt x="841310" y="102096"/>
                  </a:lnTo>
                  <a:lnTo>
                    <a:pt x="841985" y="105666"/>
                  </a:lnTo>
                  <a:lnTo>
                    <a:pt x="841985" y="109245"/>
                  </a:lnTo>
                  <a:lnTo>
                    <a:pt x="841985" y="112825"/>
                  </a:lnTo>
                  <a:lnTo>
                    <a:pt x="819855" y="144391"/>
                  </a:lnTo>
                  <a:lnTo>
                    <a:pt x="785775" y="163914"/>
                  </a:lnTo>
                  <a:lnTo>
                    <a:pt x="739770" y="180622"/>
                  </a:lnTo>
                  <a:lnTo>
                    <a:pt x="695976" y="191989"/>
                  </a:lnTo>
                  <a:lnTo>
                    <a:pt x="646220" y="201568"/>
                  </a:lnTo>
                  <a:lnTo>
                    <a:pt x="591598" y="209146"/>
                  </a:lnTo>
                  <a:lnTo>
                    <a:pt x="553053" y="213007"/>
                  </a:lnTo>
                  <a:lnTo>
                    <a:pt x="513235" y="215867"/>
                  </a:lnTo>
                  <a:lnTo>
                    <a:pt x="472529" y="217701"/>
                  </a:lnTo>
                  <a:lnTo>
                    <a:pt x="451959" y="218227"/>
                  </a:lnTo>
                  <a:lnTo>
                    <a:pt x="431327" y="218490"/>
                  </a:lnTo>
                  <a:close/>
                </a:path>
              </a:pathLst>
            </a:custGeom>
            <a:solidFill>
              <a:srgbClr val="DB0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4971" y="900378"/>
              <a:ext cx="869315" cy="887730"/>
            </a:xfrm>
            <a:custGeom>
              <a:avLst/>
              <a:gdLst/>
              <a:ahLst/>
              <a:cxnLst/>
              <a:rect l="l" t="t" r="r" b="b"/>
              <a:pathLst>
                <a:path w="869314" h="887730">
                  <a:moveTo>
                    <a:pt x="47371" y="707072"/>
                  </a:moveTo>
                  <a:lnTo>
                    <a:pt x="39331" y="712457"/>
                  </a:lnTo>
                  <a:lnTo>
                    <a:pt x="43815" y="709841"/>
                  </a:lnTo>
                  <a:lnTo>
                    <a:pt x="47371" y="707072"/>
                  </a:lnTo>
                  <a:close/>
                </a:path>
                <a:path w="869314" h="887730">
                  <a:moveTo>
                    <a:pt x="421817" y="12242"/>
                  </a:moveTo>
                  <a:lnTo>
                    <a:pt x="393014" y="0"/>
                  </a:lnTo>
                  <a:lnTo>
                    <a:pt x="383628" y="482"/>
                  </a:lnTo>
                  <a:lnTo>
                    <a:pt x="326580" y="10845"/>
                  </a:lnTo>
                  <a:lnTo>
                    <a:pt x="267017" y="36144"/>
                  </a:lnTo>
                  <a:lnTo>
                    <a:pt x="224701" y="67170"/>
                  </a:lnTo>
                  <a:lnTo>
                    <a:pt x="196507" y="96786"/>
                  </a:lnTo>
                  <a:lnTo>
                    <a:pt x="171640" y="130848"/>
                  </a:lnTo>
                  <a:lnTo>
                    <a:pt x="151066" y="167881"/>
                  </a:lnTo>
                  <a:lnTo>
                    <a:pt x="146939" y="179438"/>
                  </a:lnTo>
                  <a:lnTo>
                    <a:pt x="148107" y="187452"/>
                  </a:lnTo>
                  <a:lnTo>
                    <a:pt x="151599" y="191058"/>
                  </a:lnTo>
                  <a:lnTo>
                    <a:pt x="154736" y="192836"/>
                  </a:lnTo>
                  <a:lnTo>
                    <a:pt x="157873" y="194614"/>
                  </a:lnTo>
                  <a:lnTo>
                    <a:pt x="162890" y="195211"/>
                  </a:lnTo>
                  <a:lnTo>
                    <a:pt x="169849" y="193319"/>
                  </a:lnTo>
                  <a:lnTo>
                    <a:pt x="173888" y="188645"/>
                  </a:lnTo>
                  <a:lnTo>
                    <a:pt x="176174" y="186664"/>
                  </a:lnTo>
                  <a:lnTo>
                    <a:pt x="201231" y="155625"/>
                  </a:lnTo>
                  <a:lnTo>
                    <a:pt x="226656" y="126453"/>
                  </a:lnTo>
                  <a:lnTo>
                    <a:pt x="255473" y="101434"/>
                  </a:lnTo>
                  <a:lnTo>
                    <a:pt x="301167" y="69900"/>
                  </a:lnTo>
                  <a:lnTo>
                    <a:pt x="337083" y="51904"/>
                  </a:lnTo>
                  <a:lnTo>
                    <a:pt x="386334" y="36322"/>
                  </a:lnTo>
                  <a:lnTo>
                    <a:pt x="403377" y="31292"/>
                  </a:lnTo>
                  <a:lnTo>
                    <a:pt x="407949" y="29654"/>
                  </a:lnTo>
                  <a:lnTo>
                    <a:pt x="414096" y="29108"/>
                  </a:lnTo>
                  <a:lnTo>
                    <a:pt x="420141" y="24028"/>
                  </a:lnTo>
                  <a:lnTo>
                    <a:pt x="421741" y="19431"/>
                  </a:lnTo>
                  <a:lnTo>
                    <a:pt x="421817" y="12242"/>
                  </a:lnTo>
                  <a:close/>
                </a:path>
                <a:path w="869314" h="887730">
                  <a:moveTo>
                    <a:pt x="869073" y="762673"/>
                  </a:moveTo>
                  <a:lnTo>
                    <a:pt x="866470" y="743661"/>
                  </a:lnTo>
                  <a:lnTo>
                    <a:pt x="854849" y="724242"/>
                  </a:lnTo>
                  <a:lnTo>
                    <a:pt x="829259" y="711377"/>
                  </a:lnTo>
                  <a:lnTo>
                    <a:pt x="833755" y="732269"/>
                  </a:lnTo>
                  <a:lnTo>
                    <a:pt x="830262" y="747737"/>
                  </a:lnTo>
                  <a:lnTo>
                    <a:pt x="794689" y="777252"/>
                  </a:lnTo>
                  <a:lnTo>
                    <a:pt x="730186" y="800252"/>
                  </a:lnTo>
                  <a:lnTo>
                    <a:pt x="690448" y="809650"/>
                  </a:lnTo>
                  <a:lnTo>
                    <a:pt x="646163" y="817626"/>
                  </a:lnTo>
                  <a:lnTo>
                    <a:pt x="597877" y="824052"/>
                  </a:lnTo>
                  <a:lnTo>
                    <a:pt x="546112" y="828789"/>
                  </a:lnTo>
                  <a:lnTo>
                    <a:pt x="491413" y="831723"/>
                  </a:lnTo>
                  <a:lnTo>
                    <a:pt x="434301" y="832739"/>
                  </a:lnTo>
                  <a:lnTo>
                    <a:pt x="377202" y="831723"/>
                  </a:lnTo>
                  <a:lnTo>
                    <a:pt x="322503" y="828789"/>
                  </a:lnTo>
                  <a:lnTo>
                    <a:pt x="270738" y="824052"/>
                  </a:lnTo>
                  <a:lnTo>
                    <a:pt x="222453" y="817626"/>
                  </a:lnTo>
                  <a:lnTo>
                    <a:pt x="178168" y="809650"/>
                  </a:lnTo>
                  <a:lnTo>
                    <a:pt x="138417" y="800252"/>
                  </a:lnTo>
                  <a:lnTo>
                    <a:pt x="87960" y="783539"/>
                  </a:lnTo>
                  <a:lnTo>
                    <a:pt x="51663" y="763778"/>
                  </a:lnTo>
                  <a:lnTo>
                    <a:pt x="43510" y="754976"/>
                  </a:lnTo>
                  <a:lnTo>
                    <a:pt x="40716" y="750773"/>
                  </a:lnTo>
                  <a:lnTo>
                    <a:pt x="36182" y="738695"/>
                  </a:lnTo>
                  <a:lnTo>
                    <a:pt x="36271" y="732269"/>
                  </a:lnTo>
                  <a:lnTo>
                    <a:pt x="36347" y="726401"/>
                  </a:lnTo>
                  <a:lnTo>
                    <a:pt x="36461" y="726033"/>
                  </a:lnTo>
                  <a:lnTo>
                    <a:pt x="39484" y="716051"/>
                  </a:lnTo>
                  <a:lnTo>
                    <a:pt x="43815" y="709841"/>
                  </a:lnTo>
                  <a:lnTo>
                    <a:pt x="17767" y="726033"/>
                  </a:lnTo>
                  <a:lnTo>
                    <a:pt x="4394" y="744893"/>
                  </a:lnTo>
                  <a:lnTo>
                    <a:pt x="0" y="762673"/>
                  </a:lnTo>
                  <a:lnTo>
                    <a:pt x="76" y="763778"/>
                  </a:lnTo>
                  <a:lnTo>
                    <a:pt x="863" y="775614"/>
                  </a:lnTo>
                  <a:lnTo>
                    <a:pt x="3060" y="784682"/>
                  </a:lnTo>
                  <a:lnTo>
                    <a:pt x="4241" y="791298"/>
                  </a:lnTo>
                  <a:lnTo>
                    <a:pt x="8509" y="797687"/>
                  </a:lnTo>
                  <a:lnTo>
                    <a:pt x="48044" y="825398"/>
                  </a:lnTo>
                  <a:lnTo>
                    <a:pt x="115316" y="850366"/>
                  </a:lnTo>
                  <a:lnTo>
                    <a:pt x="157772" y="860933"/>
                  </a:lnTo>
                  <a:lnTo>
                    <a:pt x="205308" y="869975"/>
                  </a:lnTo>
                  <a:lnTo>
                    <a:pt x="257340" y="877316"/>
                  </a:lnTo>
                  <a:lnTo>
                    <a:pt x="313232" y="882789"/>
                  </a:lnTo>
                  <a:lnTo>
                    <a:pt x="372427" y="886193"/>
                  </a:lnTo>
                  <a:lnTo>
                    <a:pt x="434301" y="887374"/>
                  </a:lnTo>
                  <a:lnTo>
                    <a:pt x="496214" y="886193"/>
                  </a:lnTo>
                  <a:lnTo>
                    <a:pt x="555421" y="882789"/>
                  </a:lnTo>
                  <a:lnTo>
                    <a:pt x="611352" y="877316"/>
                  </a:lnTo>
                  <a:lnTo>
                    <a:pt x="663371" y="869975"/>
                  </a:lnTo>
                  <a:lnTo>
                    <a:pt x="710907" y="860933"/>
                  </a:lnTo>
                  <a:lnTo>
                    <a:pt x="753351" y="850366"/>
                  </a:lnTo>
                  <a:lnTo>
                    <a:pt x="790105" y="838466"/>
                  </a:lnTo>
                  <a:lnTo>
                    <a:pt x="840930" y="813650"/>
                  </a:lnTo>
                  <a:lnTo>
                    <a:pt x="862926" y="789546"/>
                  </a:lnTo>
                  <a:lnTo>
                    <a:pt x="867752" y="775614"/>
                  </a:lnTo>
                  <a:lnTo>
                    <a:pt x="869035" y="763778"/>
                  </a:lnTo>
                  <a:lnTo>
                    <a:pt x="869073" y="7626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38368" y="363079"/>
              <a:ext cx="85090" cy="332740"/>
            </a:xfrm>
            <a:custGeom>
              <a:avLst/>
              <a:gdLst/>
              <a:ahLst/>
              <a:cxnLst/>
              <a:rect l="l" t="t" r="r" b="b"/>
              <a:pathLst>
                <a:path w="85090" h="332740">
                  <a:moveTo>
                    <a:pt x="46078" y="332715"/>
                  </a:moveTo>
                  <a:lnTo>
                    <a:pt x="8847" y="309219"/>
                  </a:lnTo>
                  <a:lnTo>
                    <a:pt x="0" y="40572"/>
                  </a:lnTo>
                  <a:lnTo>
                    <a:pt x="2805" y="25047"/>
                  </a:lnTo>
                  <a:lnTo>
                    <a:pt x="11080" y="12237"/>
                  </a:lnTo>
                  <a:lnTo>
                    <a:pt x="23567" y="3451"/>
                  </a:lnTo>
                  <a:lnTo>
                    <a:pt x="39004" y="0"/>
                  </a:lnTo>
                  <a:lnTo>
                    <a:pt x="54575" y="2796"/>
                  </a:lnTo>
                  <a:lnTo>
                    <a:pt x="67423" y="11046"/>
                  </a:lnTo>
                  <a:lnTo>
                    <a:pt x="76236" y="23495"/>
                  </a:lnTo>
                  <a:lnTo>
                    <a:pt x="79698" y="38887"/>
                  </a:lnTo>
                  <a:lnTo>
                    <a:pt x="85083" y="292142"/>
                  </a:lnTo>
                  <a:lnTo>
                    <a:pt x="82278" y="307667"/>
                  </a:lnTo>
                  <a:lnTo>
                    <a:pt x="74002" y="320477"/>
                  </a:lnTo>
                  <a:lnTo>
                    <a:pt x="61516" y="329263"/>
                  </a:lnTo>
                  <a:lnTo>
                    <a:pt x="46078" y="33271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7080" y="563292"/>
              <a:ext cx="201188" cy="24405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9695" y="553364"/>
              <a:ext cx="208539" cy="25399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74369" y="890878"/>
              <a:ext cx="1658620" cy="193675"/>
            </a:xfrm>
            <a:custGeom>
              <a:avLst/>
              <a:gdLst/>
              <a:ahLst/>
              <a:cxnLst/>
              <a:rect l="l" t="t" r="r" b="b"/>
              <a:pathLst>
                <a:path w="1658620" h="193675">
                  <a:moveTo>
                    <a:pt x="331647" y="154279"/>
                  </a:moveTo>
                  <a:lnTo>
                    <a:pt x="307733" y="117373"/>
                  </a:lnTo>
                  <a:lnTo>
                    <a:pt x="55816" y="7658"/>
                  </a:lnTo>
                  <a:lnTo>
                    <a:pt x="40347" y="4330"/>
                  </a:lnTo>
                  <a:lnTo>
                    <a:pt x="25323" y="7086"/>
                  </a:lnTo>
                  <a:lnTo>
                    <a:pt x="12420" y="15240"/>
                  </a:lnTo>
                  <a:lnTo>
                    <a:pt x="3340" y="28168"/>
                  </a:lnTo>
                  <a:lnTo>
                    <a:pt x="0" y="43586"/>
                  </a:lnTo>
                  <a:lnTo>
                    <a:pt x="2755" y="58572"/>
                  </a:lnTo>
                  <a:lnTo>
                    <a:pt x="10947" y="71437"/>
                  </a:lnTo>
                  <a:lnTo>
                    <a:pt x="23901" y="80479"/>
                  </a:lnTo>
                  <a:lnTo>
                    <a:pt x="275831" y="190207"/>
                  </a:lnTo>
                  <a:lnTo>
                    <a:pt x="291287" y="193535"/>
                  </a:lnTo>
                  <a:lnTo>
                    <a:pt x="306324" y="190779"/>
                  </a:lnTo>
                  <a:lnTo>
                    <a:pt x="319227" y="182613"/>
                  </a:lnTo>
                  <a:lnTo>
                    <a:pt x="328307" y="169697"/>
                  </a:lnTo>
                  <a:lnTo>
                    <a:pt x="331647" y="154279"/>
                  </a:lnTo>
                  <a:close/>
                </a:path>
                <a:path w="1658620" h="193675">
                  <a:moveTo>
                    <a:pt x="1657997" y="39243"/>
                  </a:moveTo>
                  <a:lnTo>
                    <a:pt x="1654657" y="23825"/>
                  </a:lnTo>
                  <a:lnTo>
                    <a:pt x="1645577" y="10909"/>
                  </a:lnTo>
                  <a:lnTo>
                    <a:pt x="1632673" y="2743"/>
                  </a:lnTo>
                  <a:lnTo>
                    <a:pt x="1617649" y="0"/>
                  </a:lnTo>
                  <a:lnTo>
                    <a:pt x="1602181" y="3314"/>
                  </a:lnTo>
                  <a:lnTo>
                    <a:pt x="1340294" y="117386"/>
                  </a:lnTo>
                  <a:lnTo>
                    <a:pt x="1327340" y="126428"/>
                  </a:lnTo>
                  <a:lnTo>
                    <a:pt x="1319149" y="139293"/>
                  </a:lnTo>
                  <a:lnTo>
                    <a:pt x="1316393" y="154279"/>
                  </a:lnTo>
                  <a:lnTo>
                    <a:pt x="1319733" y="169697"/>
                  </a:lnTo>
                  <a:lnTo>
                    <a:pt x="1328813" y="182613"/>
                  </a:lnTo>
                  <a:lnTo>
                    <a:pt x="1341704" y="190779"/>
                  </a:lnTo>
                  <a:lnTo>
                    <a:pt x="1356741" y="193535"/>
                  </a:lnTo>
                  <a:lnTo>
                    <a:pt x="1372209" y="190207"/>
                  </a:lnTo>
                  <a:lnTo>
                    <a:pt x="1634096" y="76149"/>
                  </a:lnTo>
                  <a:lnTo>
                    <a:pt x="1647050" y="67094"/>
                  </a:lnTo>
                  <a:lnTo>
                    <a:pt x="1655229" y="54229"/>
                  </a:lnTo>
                  <a:lnTo>
                    <a:pt x="1657997" y="3924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26175" y="1107418"/>
              <a:ext cx="166370" cy="338455"/>
            </a:xfrm>
            <a:custGeom>
              <a:avLst/>
              <a:gdLst/>
              <a:ahLst/>
              <a:cxnLst/>
              <a:rect l="l" t="t" r="r" b="b"/>
              <a:pathLst>
                <a:path w="166369" h="338455">
                  <a:moveTo>
                    <a:pt x="85171" y="338064"/>
                  </a:moveTo>
                  <a:lnTo>
                    <a:pt x="28220" y="226140"/>
                  </a:lnTo>
                  <a:lnTo>
                    <a:pt x="15860" y="188433"/>
                  </a:lnTo>
                  <a:lnTo>
                    <a:pt x="1759" y="122435"/>
                  </a:lnTo>
                  <a:lnTo>
                    <a:pt x="0" y="94144"/>
                  </a:lnTo>
                  <a:lnTo>
                    <a:pt x="5195" y="53758"/>
                  </a:lnTo>
                  <a:lnTo>
                    <a:pt x="20783" y="24600"/>
                  </a:lnTo>
                  <a:lnTo>
                    <a:pt x="46764" y="6678"/>
                  </a:lnTo>
                  <a:lnTo>
                    <a:pt x="83140" y="0"/>
                  </a:lnTo>
                  <a:lnTo>
                    <a:pt x="119309" y="5167"/>
                  </a:lnTo>
                  <a:lnTo>
                    <a:pt x="145162" y="22008"/>
                  </a:lnTo>
                  <a:lnTo>
                    <a:pt x="160685" y="50529"/>
                  </a:lnTo>
                  <a:lnTo>
                    <a:pt x="165862" y="90738"/>
                  </a:lnTo>
                  <a:lnTo>
                    <a:pt x="164090" y="119529"/>
                  </a:lnTo>
                  <a:lnTo>
                    <a:pt x="149964" y="187224"/>
                  </a:lnTo>
                  <a:lnTo>
                    <a:pt x="112376" y="299473"/>
                  </a:lnTo>
                  <a:lnTo>
                    <a:pt x="91489" y="336149"/>
                  </a:lnTo>
                  <a:lnTo>
                    <a:pt x="85171" y="3380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8942" y="1479079"/>
              <a:ext cx="88986" cy="7706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514778" y="1097557"/>
              <a:ext cx="166370" cy="338455"/>
            </a:xfrm>
            <a:custGeom>
              <a:avLst/>
              <a:gdLst/>
              <a:ahLst/>
              <a:cxnLst/>
              <a:rect l="l" t="t" r="r" b="b"/>
              <a:pathLst>
                <a:path w="166369" h="338455">
                  <a:moveTo>
                    <a:pt x="85171" y="338064"/>
                  </a:moveTo>
                  <a:lnTo>
                    <a:pt x="28220" y="226140"/>
                  </a:lnTo>
                  <a:lnTo>
                    <a:pt x="15860" y="188433"/>
                  </a:lnTo>
                  <a:lnTo>
                    <a:pt x="1759" y="122435"/>
                  </a:lnTo>
                  <a:lnTo>
                    <a:pt x="0" y="94144"/>
                  </a:lnTo>
                  <a:lnTo>
                    <a:pt x="5195" y="53758"/>
                  </a:lnTo>
                  <a:lnTo>
                    <a:pt x="20783" y="24600"/>
                  </a:lnTo>
                  <a:lnTo>
                    <a:pt x="46764" y="6678"/>
                  </a:lnTo>
                  <a:lnTo>
                    <a:pt x="83140" y="0"/>
                  </a:lnTo>
                  <a:lnTo>
                    <a:pt x="119309" y="5167"/>
                  </a:lnTo>
                  <a:lnTo>
                    <a:pt x="145162" y="22008"/>
                  </a:lnTo>
                  <a:lnTo>
                    <a:pt x="160685" y="50529"/>
                  </a:lnTo>
                  <a:lnTo>
                    <a:pt x="165862" y="90738"/>
                  </a:lnTo>
                  <a:lnTo>
                    <a:pt x="164090" y="119529"/>
                  </a:lnTo>
                  <a:lnTo>
                    <a:pt x="149964" y="187224"/>
                  </a:lnTo>
                  <a:lnTo>
                    <a:pt x="112376" y="299473"/>
                  </a:lnTo>
                  <a:lnTo>
                    <a:pt x="91489" y="336149"/>
                  </a:lnTo>
                  <a:lnTo>
                    <a:pt x="85171" y="338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57554" y="1469219"/>
              <a:ext cx="88986" cy="77061"/>
            </a:xfrm>
            <a:prstGeom prst="rect">
              <a:avLst/>
            </a:prstGeom>
          </p:spPr>
        </p:pic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2759508" y="766806"/>
            <a:ext cx="713740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20" dirty="0"/>
              <a:t>緊急危機處理流程</a:t>
            </a:r>
            <a:endParaRPr sz="7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object 13">
            <a:extLst>
              <a:ext uri="{FF2B5EF4-FFF2-40B4-BE49-F238E27FC236}">
                <a16:creationId xmlns:a16="http://schemas.microsoft.com/office/drawing/2014/main" id="{1CE8E90D-204B-431C-BAE2-09EE6B051777}"/>
              </a:ext>
            </a:extLst>
          </p:cNvPr>
          <p:cNvGrpSpPr/>
          <p:nvPr/>
        </p:nvGrpSpPr>
        <p:grpSpPr>
          <a:xfrm rot="16200000">
            <a:off x="10696225" y="8032148"/>
            <a:ext cx="19685" cy="838133"/>
            <a:chOff x="11031844" y="5778917"/>
            <a:chExt cx="19685" cy="838133"/>
          </a:xfrm>
        </p:grpSpPr>
        <p:sp>
          <p:nvSpPr>
            <p:cNvPr id="51" name="object 14">
              <a:extLst>
                <a:ext uri="{FF2B5EF4-FFF2-40B4-BE49-F238E27FC236}">
                  <a16:creationId xmlns:a16="http://schemas.microsoft.com/office/drawing/2014/main" id="{CE74D6D0-EE79-4364-A7BF-8439D5475B29}"/>
                </a:ext>
              </a:extLst>
            </p:cNvPr>
            <p:cNvSpPr/>
            <p:nvPr/>
          </p:nvSpPr>
          <p:spPr>
            <a:xfrm>
              <a:off x="11046345" y="5778917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object 15">
              <a:extLst>
                <a:ext uri="{FF2B5EF4-FFF2-40B4-BE49-F238E27FC236}">
                  <a16:creationId xmlns:a16="http://schemas.microsoft.com/office/drawing/2014/main" id="{020555A3-5534-48BA-84BC-D05E4DA3EF5D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7" name="object 31">
            <a:extLst>
              <a:ext uri="{FF2B5EF4-FFF2-40B4-BE49-F238E27FC236}">
                <a16:creationId xmlns:a16="http://schemas.microsoft.com/office/drawing/2014/main" id="{B486B082-D84A-4B6C-989C-CF57EA365E35}"/>
              </a:ext>
            </a:extLst>
          </p:cNvPr>
          <p:cNvSpPr/>
          <p:nvPr/>
        </p:nvSpPr>
        <p:spPr>
          <a:xfrm>
            <a:off x="10957681" y="8078634"/>
            <a:ext cx="2415540" cy="814705"/>
          </a:xfrm>
          <a:custGeom>
            <a:avLst/>
            <a:gdLst/>
            <a:ahLst/>
            <a:cxnLst/>
            <a:rect l="l" t="t" r="r" b="b"/>
            <a:pathLst>
              <a:path w="2415540" h="814704">
                <a:moveTo>
                  <a:pt x="2007879" y="814577"/>
                </a:moveTo>
                <a:lnTo>
                  <a:pt x="407288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8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09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8" y="0"/>
                </a:lnTo>
                <a:lnTo>
                  <a:pt x="2007879" y="0"/>
                </a:lnTo>
                <a:lnTo>
                  <a:pt x="2055378" y="2740"/>
                </a:lnTo>
                <a:lnTo>
                  <a:pt x="2101267" y="10756"/>
                </a:lnTo>
                <a:lnTo>
                  <a:pt x="2145241" y="23744"/>
                </a:lnTo>
                <a:lnTo>
                  <a:pt x="2186995" y="41397"/>
                </a:lnTo>
                <a:lnTo>
                  <a:pt x="2226222" y="63409"/>
                </a:lnTo>
                <a:lnTo>
                  <a:pt x="2262618" y="89476"/>
                </a:lnTo>
                <a:lnTo>
                  <a:pt x="2295876" y="119292"/>
                </a:lnTo>
                <a:lnTo>
                  <a:pt x="2325692" y="152550"/>
                </a:lnTo>
                <a:lnTo>
                  <a:pt x="2351758" y="188946"/>
                </a:lnTo>
                <a:lnTo>
                  <a:pt x="2373771" y="228173"/>
                </a:lnTo>
                <a:lnTo>
                  <a:pt x="2391424" y="269927"/>
                </a:lnTo>
                <a:lnTo>
                  <a:pt x="2404411" y="313901"/>
                </a:lnTo>
                <a:lnTo>
                  <a:pt x="2412428" y="359790"/>
                </a:lnTo>
                <a:lnTo>
                  <a:pt x="2415168" y="407288"/>
                </a:lnTo>
                <a:lnTo>
                  <a:pt x="2412428" y="454787"/>
                </a:lnTo>
                <a:lnTo>
                  <a:pt x="2404411" y="500676"/>
                </a:lnTo>
                <a:lnTo>
                  <a:pt x="2391424" y="544650"/>
                </a:lnTo>
                <a:lnTo>
                  <a:pt x="2373771" y="586404"/>
                </a:lnTo>
                <a:lnTo>
                  <a:pt x="2351758" y="625631"/>
                </a:lnTo>
                <a:lnTo>
                  <a:pt x="2325692" y="662027"/>
                </a:lnTo>
                <a:lnTo>
                  <a:pt x="2295876" y="695285"/>
                </a:lnTo>
                <a:lnTo>
                  <a:pt x="2262618" y="725101"/>
                </a:lnTo>
                <a:lnTo>
                  <a:pt x="2226222" y="751168"/>
                </a:lnTo>
                <a:lnTo>
                  <a:pt x="2186995" y="773180"/>
                </a:lnTo>
                <a:lnTo>
                  <a:pt x="2145241" y="790833"/>
                </a:lnTo>
                <a:lnTo>
                  <a:pt x="2101267" y="803821"/>
                </a:lnTo>
                <a:lnTo>
                  <a:pt x="2055378" y="811837"/>
                </a:lnTo>
                <a:lnTo>
                  <a:pt x="2007879" y="8145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0" name="object 13">
            <a:extLst>
              <a:ext uri="{FF2B5EF4-FFF2-40B4-BE49-F238E27FC236}">
                <a16:creationId xmlns:a16="http://schemas.microsoft.com/office/drawing/2014/main" id="{C46AF268-2DEE-4E59-A3D1-D34C293834D0}"/>
              </a:ext>
            </a:extLst>
          </p:cNvPr>
          <p:cNvGrpSpPr/>
          <p:nvPr/>
        </p:nvGrpSpPr>
        <p:grpSpPr>
          <a:xfrm rot="16200000">
            <a:off x="4631601" y="8163890"/>
            <a:ext cx="29209" cy="678180"/>
            <a:chOff x="11031844" y="5938936"/>
            <a:chExt cx="29209" cy="678180"/>
          </a:xfrm>
        </p:grpSpPr>
        <p:sp>
          <p:nvSpPr>
            <p:cNvPr id="61" name="object 14">
              <a:extLst>
                <a:ext uri="{FF2B5EF4-FFF2-40B4-BE49-F238E27FC236}">
                  <a16:creationId xmlns:a16="http://schemas.microsoft.com/office/drawing/2014/main" id="{D5E9AD02-CCE4-4170-A754-0305F7C2EAB4}"/>
                </a:ext>
              </a:extLst>
            </p:cNvPr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object 15">
              <a:extLst>
                <a:ext uri="{FF2B5EF4-FFF2-40B4-BE49-F238E27FC236}">
                  <a16:creationId xmlns:a16="http://schemas.microsoft.com/office/drawing/2014/main" id="{4CCCFB26-B94B-4FE5-B1E9-0AE8770CF532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5" name="object 13">
            <a:extLst>
              <a:ext uri="{FF2B5EF4-FFF2-40B4-BE49-F238E27FC236}">
                <a16:creationId xmlns:a16="http://schemas.microsoft.com/office/drawing/2014/main" id="{93485F24-A34D-4C44-8A3C-1F3B9DC9EB61}"/>
              </a:ext>
            </a:extLst>
          </p:cNvPr>
          <p:cNvGrpSpPr/>
          <p:nvPr/>
        </p:nvGrpSpPr>
        <p:grpSpPr>
          <a:xfrm rot="16200000">
            <a:off x="7748924" y="8157450"/>
            <a:ext cx="29209" cy="678180"/>
            <a:chOff x="11031844" y="5938936"/>
            <a:chExt cx="29209" cy="678180"/>
          </a:xfrm>
        </p:grpSpPr>
        <p:sp>
          <p:nvSpPr>
            <p:cNvPr id="56" name="object 14">
              <a:extLst>
                <a:ext uri="{FF2B5EF4-FFF2-40B4-BE49-F238E27FC236}">
                  <a16:creationId xmlns:a16="http://schemas.microsoft.com/office/drawing/2014/main" id="{83B17C74-B9CD-48D4-9719-6E8A57003427}"/>
                </a:ext>
              </a:extLst>
            </p:cNvPr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object 15">
              <a:extLst>
                <a:ext uri="{FF2B5EF4-FFF2-40B4-BE49-F238E27FC236}">
                  <a16:creationId xmlns:a16="http://schemas.microsoft.com/office/drawing/2014/main" id="{7AC0C47D-227F-48F6-9339-6B9DDB06487C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7" name="object 13">
            <a:extLst>
              <a:ext uri="{FF2B5EF4-FFF2-40B4-BE49-F238E27FC236}">
                <a16:creationId xmlns:a16="http://schemas.microsoft.com/office/drawing/2014/main" id="{47BAB301-D117-4D2F-9BD4-D4ADC5F808FA}"/>
              </a:ext>
            </a:extLst>
          </p:cNvPr>
          <p:cNvGrpSpPr/>
          <p:nvPr/>
        </p:nvGrpSpPr>
        <p:grpSpPr>
          <a:xfrm>
            <a:off x="14677391" y="5836920"/>
            <a:ext cx="29209" cy="678180"/>
            <a:chOff x="11031844" y="5938936"/>
            <a:chExt cx="29209" cy="678180"/>
          </a:xfrm>
        </p:grpSpPr>
        <p:sp>
          <p:nvSpPr>
            <p:cNvPr id="48" name="object 14">
              <a:extLst>
                <a:ext uri="{FF2B5EF4-FFF2-40B4-BE49-F238E27FC236}">
                  <a16:creationId xmlns:a16="http://schemas.microsoft.com/office/drawing/2014/main" id="{3B0AEDB1-C603-4A94-8F18-BCB91EC4DD92}"/>
                </a:ext>
              </a:extLst>
            </p:cNvPr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object 15">
              <a:extLst>
                <a:ext uri="{FF2B5EF4-FFF2-40B4-BE49-F238E27FC236}">
                  <a16:creationId xmlns:a16="http://schemas.microsoft.com/office/drawing/2014/main" id="{A42747A4-649A-4C8E-B833-0F9174EE433E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1031844" y="5905500"/>
            <a:ext cx="29209" cy="678180"/>
            <a:chOff x="11031844" y="5938936"/>
            <a:chExt cx="29209" cy="678180"/>
          </a:xfrm>
        </p:grpSpPr>
        <p:sp>
          <p:nvSpPr>
            <p:cNvPr id="14" name="object 14"/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1" name="object 13">
            <a:extLst>
              <a:ext uri="{FF2B5EF4-FFF2-40B4-BE49-F238E27FC236}">
                <a16:creationId xmlns:a16="http://schemas.microsoft.com/office/drawing/2014/main" id="{B500D34E-278D-4F5C-80E7-A0DD36C8433A}"/>
              </a:ext>
            </a:extLst>
          </p:cNvPr>
          <p:cNvGrpSpPr/>
          <p:nvPr/>
        </p:nvGrpSpPr>
        <p:grpSpPr>
          <a:xfrm>
            <a:off x="6965414" y="5791794"/>
            <a:ext cx="29209" cy="678180"/>
            <a:chOff x="11031844" y="5938936"/>
            <a:chExt cx="29209" cy="678180"/>
          </a:xfrm>
        </p:grpSpPr>
        <p:sp>
          <p:nvSpPr>
            <p:cNvPr id="42" name="object 14">
              <a:extLst>
                <a:ext uri="{FF2B5EF4-FFF2-40B4-BE49-F238E27FC236}">
                  <a16:creationId xmlns:a16="http://schemas.microsoft.com/office/drawing/2014/main" id="{A1F14390-9734-4831-9797-D3C02DDA7F6B}"/>
                </a:ext>
              </a:extLst>
            </p:cNvPr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object 15">
              <a:extLst>
                <a:ext uri="{FF2B5EF4-FFF2-40B4-BE49-F238E27FC236}">
                  <a16:creationId xmlns:a16="http://schemas.microsoft.com/office/drawing/2014/main" id="{57379825-124D-49D4-A19A-64E18AB75D9D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4" name="object 13">
            <a:extLst>
              <a:ext uri="{FF2B5EF4-FFF2-40B4-BE49-F238E27FC236}">
                <a16:creationId xmlns:a16="http://schemas.microsoft.com/office/drawing/2014/main" id="{9C7CA3CE-046B-4C86-B01E-11E4260BA945}"/>
              </a:ext>
            </a:extLst>
          </p:cNvPr>
          <p:cNvGrpSpPr/>
          <p:nvPr/>
        </p:nvGrpSpPr>
        <p:grpSpPr>
          <a:xfrm>
            <a:off x="3124200" y="5703887"/>
            <a:ext cx="29209" cy="678180"/>
            <a:chOff x="11031844" y="5938936"/>
            <a:chExt cx="29209" cy="678180"/>
          </a:xfrm>
        </p:grpSpPr>
        <p:sp>
          <p:nvSpPr>
            <p:cNvPr id="45" name="object 14">
              <a:extLst>
                <a:ext uri="{FF2B5EF4-FFF2-40B4-BE49-F238E27FC236}">
                  <a16:creationId xmlns:a16="http://schemas.microsoft.com/office/drawing/2014/main" id="{EB7C37A6-C7BA-4FB9-BFEF-1FC20F59E265}"/>
                </a:ext>
              </a:extLst>
            </p:cNvPr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object 15">
              <a:extLst>
                <a:ext uri="{FF2B5EF4-FFF2-40B4-BE49-F238E27FC236}">
                  <a16:creationId xmlns:a16="http://schemas.microsoft.com/office/drawing/2014/main" id="{3A723548-6379-4E3F-A7AE-209DD07E120B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0" name="object 2">
            <a:extLst>
              <a:ext uri="{FF2B5EF4-FFF2-40B4-BE49-F238E27FC236}">
                <a16:creationId xmlns:a16="http://schemas.microsoft.com/office/drawing/2014/main" id="{6889D174-3A23-42E0-B6AD-52346D7AFCB6}"/>
              </a:ext>
            </a:extLst>
          </p:cNvPr>
          <p:cNvSpPr/>
          <p:nvPr/>
        </p:nvSpPr>
        <p:spPr>
          <a:xfrm>
            <a:off x="12928080" y="5058832"/>
            <a:ext cx="3817537" cy="814705"/>
          </a:xfrm>
          <a:custGeom>
            <a:avLst/>
            <a:gdLst/>
            <a:ahLst/>
            <a:cxnLst/>
            <a:rect l="l" t="t" r="r" b="b"/>
            <a:pathLst>
              <a:path w="3516629" h="814704">
                <a:moveTo>
                  <a:pt x="3109949" y="814577"/>
                </a:moveTo>
                <a:lnTo>
                  <a:pt x="407289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9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10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9" y="0"/>
                </a:lnTo>
                <a:lnTo>
                  <a:pt x="3109949" y="0"/>
                </a:lnTo>
                <a:lnTo>
                  <a:pt x="3157448" y="2740"/>
                </a:lnTo>
                <a:lnTo>
                  <a:pt x="3203337" y="10756"/>
                </a:lnTo>
                <a:lnTo>
                  <a:pt x="3247311" y="23744"/>
                </a:lnTo>
                <a:lnTo>
                  <a:pt x="3289065" y="41397"/>
                </a:lnTo>
                <a:lnTo>
                  <a:pt x="3328292" y="63410"/>
                </a:lnTo>
                <a:lnTo>
                  <a:pt x="3364688" y="89476"/>
                </a:lnTo>
                <a:lnTo>
                  <a:pt x="3397946" y="119292"/>
                </a:lnTo>
                <a:lnTo>
                  <a:pt x="3427761" y="152550"/>
                </a:lnTo>
                <a:lnTo>
                  <a:pt x="3453828" y="188946"/>
                </a:lnTo>
                <a:lnTo>
                  <a:pt x="3475841" y="228173"/>
                </a:lnTo>
                <a:lnTo>
                  <a:pt x="3493494" y="269927"/>
                </a:lnTo>
                <a:lnTo>
                  <a:pt x="3506482" y="313901"/>
                </a:lnTo>
                <a:lnTo>
                  <a:pt x="3514498" y="359790"/>
                </a:lnTo>
                <a:lnTo>
                  <a:pt x="3516049" y="386672"/>
                </a:lnTo>
                <a:lnTo>
                  <a:pt x="3516049" y="427905"/>
                </a:lnTo>
                <a:lnTo>
                  <a:pt x="3506482" y="500676"/>
                </a:lnTo>
                <a:lnTo>
                  <a:pt x="3493494" y="544650"/>
                </a:lnTo>
                <a:lnTo>
                  <a:pt x="3475841" y="586404"/>
                </a:lnTo>
                <a:lnTo>
                  <a:pt x="3453828" y="625631"/>
                </a:lnTo>
                <a:lnTo>
                  <a:pt x="3427761" y="662027"/>
                </a:lnTo>
                <a:lnTo>
                  <a:pt x="3397946" y="695285"/>
                </a:lnTo>
                <a:lnTo>
                  <a:pt x="3364688" y="725101"/>
                </a:lnTo>
                <a:lnTo>
                  <a:pt x="3328292" y="751168"/>
                </a:lnTo>
                <a:lnTo>
                  <a:pt x="3289065" y="773180"/>
                </a:lnTo>
                <a:lnTo>
                  <a:pt x="3247311" y="790833"/>
                </a:lnTo>
                <a:lnTo>
                  <a:pt x="3203337" y="803821"/>
                </a:lnTo>
                <a:lnTo>
                  <a:pt x="3157448" y="811837"/>
                </a:lnTo>
                <a:lnTo>
                  <a:pt x="3109949" y="814577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592825" y="5067300"/>
            <a:ext cx="3516629" cy="814705"/>
          </a:xfrm>
          <a:custGeom>
            <a:avLst/>
            <a:gdLst/>
            <a:ahLst/>
            <a:cxnLst/>
            <a:rect l="l" t="t" r="r" b="b"/>
            <a:pathLst>
              <a:path w="3516629" h="814704">
                <a:moveTo>
                  <a:pt x="3109949" y="814577"/>
                </a:moveTo>
                <a:lnTo>
                  <a:pt x="407289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9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10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9" y="0"/>
                </a:lnTo>
                <a:lnTo>
                  <a:pt x="3109949" y="0"/>
                </a:lnTo>
                <a:lnTo>
                  <a:pt x="3157448" y="2740"/>
                </a:lnTo>
                <a:lnTo>
                  <a:pt x="3203337" y="10756"/>
                </a:lnTo>
                <a:lnTo>
                  <a:pt x="3247311" y="23744"/>
                </a:lnTo>
                <a:lnTo>
                  <a:pt x="3289065" y="41397"/>
                </a:lnTo>
                <a:lnTo>
                  <a:pt x="3328292" y="63410"/>
                </a:lnTo>
                <a:lnTo>
                  <a:pt x="3364688" y="89476"/>
                </a:lnTo>
                <a:lnTo>
                  <a:pt x="3397946" y="119292"/>
                </a:lnTo>
                <a:lnTo>
                  <a:pt x="3427761" y="152550"/>
                </a:lnTo>
                <a:lnTo>
                  <a:pt x="3453828" y="188946"/>
                </a:lnTo>
                <a:lnTo>
                  <a:pt x="3475841" y="228173"/>
                </a:lnTo>
                <a:lnTo>
                  <a:pt x="3493494" y="269927"/>
                </a:lnTo>
                <a:lnTo>
                  <a:pt x="3506482" y="313901"/>
                </a:lnTo>
                <a:lnTo>
                  <a:pt x="3514498" y="359790"/>
                </a:lnTo>
                <a:lnTo>
                  <a:pt x="3516049" y="386672"/>
                </a:lnTo>
                <a:lnTo>
                  <a:pt x="3516049" y="427905"/>
                </a:lnTo>
                <a:lnTo>
                  <a:pt x="3506482" y="500676"/>
                </a:lnTo>
                <a:lnTo>
                  <a:pt x="3493494" y="544650"/>
                </a:lnTo>
                <a:lnTo>
                  <a:pt x="3475841" y="586404"/>
                </a:lnTo>
                <a:lnTo>
                  <a:pt x="3453828" y="625631"/>
                </a:lnTo>
                <a:lnTo>
                  <a:pt x="3427761" y="662027"/>
                </a:lnTo>
                <a:lnTo>
                  <a:pt x="3397946" y="695285"/>
                </a:lnTo>
                <a:lnTo>
                  <a:pt x="3364688" y="725101"/>
                </a:lnTo>
                <a:lnTo>
                  <a:pt x="3328292" y="751168"/>
                </a:lnTo>
                <a:lnTo>
                  <a:pt x="3289065" y="773180"/>
                </a:lnTo>
                <a:lnTo>
                  <a:pt x="3247311" y="790833"/>
                </a:lnTo>
                <a:lnTo>
                  <a:pt x="3203337" y="803821"/>
                </a:lnTo>
                <a:lnTo>
                  <a:pt x="3157448" y="811837"/>
                </a:lnTo>
                <a:lnTo>
                  <a:pt x="3109949" y="814577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2278" y="5191188"/>
            <a:ext cx="32073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3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實習計畫表(初版)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49732" y="5191188"/>
            <a:ext cx="360807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3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實習計畫表(最終版)</a:t>
            </a:r>
            <a:endParaRPr sz="3500" b="1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38426" y="5056717"/>
            <a:ext cx="3621921" cy="814705"/>
          </a:xfrm>
          <a:custGeom>
            <a:avLst/>
            <a:gdLst/>
            <a:ahLst/>
            <a:cxnLst/>
            <a:rect l="l" t="t" r="r" b="b"/>
            <a:pathLst>
              <a:path w="3489959" h="814704">
                <a:moveTo>
                  <a:pt x="3082284" y="814577"/>
                </a:moveTo>
                <a:lnTo>
                  <a:pt x="407288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10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8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10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09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8" y="0"/>
                </a:lnTo>
                <a:lnTo>
                  <a:pt x="3082284" y="0"/>
                </a:lnTo>
                <a:lnTo>
                  <a:pt x="3129782" y="2740"/>
                </a:lnTo>
                <a:lnTo>
                  <a:pt x="3175671" y="10756"/>
                </a:lnTo>
                <a:lnTo>
                  <a:pt x="3219646" y="23744"/>
                </a:lnTo>
                <a:lnTo>
                  <a:pt x="3261399" y="41397"/>
                </a:lnTo>
                <a:lnTo>
                  <a:pt x="3300627" y="63409"/>
                </a:lnTo>
                <a:lnTo>
                  <a:pt x="3337022" y="89476"/>
                </a:lnTo>
                <a:lnTo>
                  <a:pt x="3370281" y="119292"/>
                </a:lnTo>
                <a:lnTo>
                  <a:pt x="3400096" y="152550"/>
                </a:lnTo>
                <a:lnTo>
                  <a:pt x="3426163" y="188946"/>
                </a:lnTo>
                <a:lnTo>
                  <a:pt x="3448175" y="228173"/>
                </a:lnTo>
                <a:lnTo>
                  <a:pt x="3465828" y="269927"/>
                </a:lnTo>
                <a:lnTo>
                  <a:pt x="3478816" y="313901"/>
                </a:lnTo>
                <a:lnTo>
                  <a:pt x="3486832" y="359790"/>
                </a:lnTo>
                <a:lnTo>
                  <a:pt x="3489573" y="407288"/>
                </a:lnTo>
                <a:lnTo>
                  <a:pt x="3486832" y="454787"/>
                </a:lnTo>
                <a:lnTo>
                  <a:pt x="3478816" y="500676"/>
                </a:lnTo>
                <a:lnTo>
                  <a:pt x="3465828" y="544650"/>
                </a:lnTo>
                <a:lnTo>
                  <a:pt x="3448175" y="586404"/>
                </a:lnTo>
                <a:lnTo>
                  <a:pt x="3426163" y="625631"/>
                </a:lnTo>
                <a:lnTo>
                  <a:pt x="3400096" y="662027"/>
                </a:lnTo>
                <a:lnTo>
                  <a:pt x="3370281" y="695285"/>
                </a:lnTo>
                <a:lnTo>
                  <a:pt x="3337022" y="725101"/>
                </a:lnTo>
                <a:lnTo>
                  <a:pt x="3300627" y="751168"/>
                </a:lnTo>
                <a:lnTo>
                  <a:pt x="3261399" y="773180"/>
                </a:lnTo>
                <a:lnTo>
                  <a:pt x="3219646" y="790833"/>
                </a:lnTo>
                <a:lnTo>
                  <a:pt x="3175671" y="803821"/>
                </a:lnTo>
                <a:lnTo>
                  <a:pt x="3129782" y="811837"/>
                </a:lnTo>
                <a:lnTo>
                  <a:pt x="3082284" y="814577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38120" y="5191188"/>
            <a:ext cx="322580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65" dirty="0">
                <a:solidFill>
                  <a:srgbClr val="DB090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個人期末實習報告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19959" y="5056717"/>
            <a:ext cx="3484245" cy="814705"/>
          </a:xfrm>
          <a:custGeom>
            <a:avLst/>
            <a:gdLst/>
            <a:ahLst/>
            <a:cxnLst/>
            <a:rect l="l" t="t" r="r" b="b"/>
            <a:pathLst>
              <a:path w="3484245" h="814704">
                <a:moveTo>
                  <a:pt x="3077776" y="814577"/>
                </a:moveTo>
                <a:lnTo>
                  <a:pt x="407289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10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9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10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10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9" y="0"/>
                </a:lnTo>
                <a:lnTo>
                  <a:pt x="3077776" y="0"/>
                </a:lnTo>
                <a:lnTo>
                  <a:pt x="3125275" y="2740"/>
                </a:lnTo>
                <a:lnTo>
                  <a:pt x="3171164" y="10756"/>
                </a:lnTo>
                <a:lnTo>
                  <a:pt x="3215138" y="23744"/>
                </a:lnTo>
                <a:lnTo>
                  <a:pt x="3256892" y="41397"/>
                </a:lnTo>
                <a:lnTo>
                  <a:pt x="3296119" y="63410"/>
                </a:lnTo>
                <a:lnTo>
                  <a:pt x="3332515" y="89476"/>
                </a:lnTo>
                <a:lnTo>
                  <a:pt x="3365773" y="119292"/>
                </a:lnTo>
                <a:lnTo>
                  <a:pt x="3395589" y="152550"/>
                </a:lnTo>
                <a:lnTo>
                  <a:pt x="3421655" y="188946"/>
                </a:lnTo>
                <a:lnTo>
                  <a:pt x="3443668" y="228173"/>
                </a:lnTo>
                <a:lnTo>
                  <a:pt x="3461321" y="269927"/>
                </a:lnTo>
                <a:lnTo>
                  <a:pt x="3474309" y="313901"/>
                </a:lnTo>
                <a:lnTo>
                  <a:pt x="3482325" y="359790"/>
                </a:lnTo>
                <a:lnTo>
                  <a:pt x="3484230" y="392801"/>
                </a:lnTo>
                <a:lnTo>
                  <a:pt x="3484230" y="421776"/>
                </a:lnTo>
                <a:lnTo>
                  <a:pt x="3474309" y="500676"/>
                </a:lnTo>
                <a:lnTo>
                  <a:pt x="3461321" y="544650"/>
                </a:lnTo>
                <a:lnTo>
                  <a:pt x="3443668" y="586404"/>
                </a:lnTo>
                <a:lnTo>
                  <a:pt x="3421655" y="625631"/>
                </a:lnTo>
                <a:lnTo>
                  <a:pt x="3395589" y="662027"/>
                </a:lnTo>
                <a:lnTo>
                  <a:pt x="3365773" y="695285"/>
                </a:lnTo>
                <a:lnTo>
                  <a:pt x="3332515" y="725101"/>
                </a:lnTo>
                <a:lnTo>
                  <a:pt x="3296119" y="751168"/>
                </a:lnTo>
                <a:lnTo>
                  <a:pt x="3256892" y="773180"/>
                </a:lnTo>
                <a:lnTo>
                  <a:pt x="3215138" y="790833"/>
                </a:lnTo>
                <a:lnTo>
                  <a:pt x="3171164" y="803821"/>
                </a:lnTo>
                <a:lnTo>
                  <a:pt x="3125275" y="811837"/>
                </a:lnTo>
                <a:lnTo>
                  <a:pt x="3077776" y="81457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49985" y="5191188"/>
            <a:ext cx="322516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個人期中實習報告</a:t>
            </a:r>
            <a:endParaRPr sz="3500" b="1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49554"/>
            <a:ext cx="9143998" cy="370839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629461" y="6411516"/>
            <a:ext cx="3417570" cy="84433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8200"/>
              </a:lnSpc>
              <a:spcBef>
                <a:spcPts val="90"/>
              </a:spcBef>
            </a:pPr>
            <a:r>
              <a:rPr sz="2600" b="1" spc="-1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實習第四周前完成三方簽</a:t>
            </a:r>
            <a:r>
              <a:rPr sz="2600" b="1" spc="-19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名並繳交於</a:t>
            </a:r>
            <a:r>
              <a:rPr sz="2600" b="1" spc="-1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iclass</a:t>
            </a:r>
            <a:endParaRPr sz="2600" b="1" dirty="0">
              <a:latin typeface="微軟正黑體" panose="020B0604030504040204" pitchFamily="34" charset="-120"/>
              <a:ea typeface="微軟正黑體" panose="020B0604030504040204" pitchFamily="34" charset="-120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049732" y="6473947"/>
            <a:ext cx="3623945" cy="914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sz="2800" b="1" spc="-23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核心能力占比評核後由</a:t>
            </a:r>
            <a:endParaRPr lang="en-US" sz="2800" b="1" spc="-235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sz="2800" b="1" spc="-23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三方簽名後繳交於</a:t>
            </a:r>
            <a:r>
              <a:rPr sz="2800" b="1" spc="-1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iclass</a:t>
            </a:r>
            <a:endParaRPr sz="2800" b="1" dirty="0">
              <a:latin typeface="微軟正黑體" panose="020B0604030504040204" pitchFamily="34" charset="-120"/>
              <a:ea typeface="微軟正黑體" panose="020B0604030504040204" pitchFamily="34" charset="-120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21841" y="6494698"/>
            <a:ext cx="128714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21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期中考週</a:t>
            </a:r>
            <a:endParaRPr sz="27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428991" y="6529695"/>
            <a:ext cx="12407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204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期末考週</a:t>
            </a:r>
            <a:endParaRPr sz="26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40994" y="2053241"/>
            <a:ext cx="53594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dirty="0">
                <a:solidFill>
                  <a:srgbClr val="DB0909"/>
                </a:solidFill>
                <a:latin typeface="Microsoft YaHei"/>
                <a:cs typeface="Microsoft YaHei"/>
              </a:rPr>
              <a:t>上</a:t>
            </a:r>
            <a:r>
              <a:rPr sz="6000" b="1" spc="-10" dirty="0">
                <a:solidFill>
                  <a:srgbClr val="443C20"/>
                </a:solidFill>
                <a:latin typeface="Microsoft YaHei"/>
                <a:cs typeface="Microsoft YaHei"/>
              </a:rPr>
              <a:t>學期作業時程</a:t>
            </a:r>
            <a:endParaRPr sz="6000">
              <a:latin typeface="Microsoft YaHei"/>
              <a:cs typeface="Microsoft YaHe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0095562" y="1679411"/>
            <a:ext cx="7606030" cy="2198370"/>
            <a:chOff x="10095562" y="1679411"/>
            <a:chExt cx="7606030" cy="2198370"/>
          </a:xfrm>
        </p:grpSpPr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33518" y="1717511"/>
              <a:ext cx="7530012" cy="212179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133662" y="1717511"/>
              <a:ext cx="7529830" cy="2122170"/>
            </a:xfrm>
            <a:custGeom>
              <a:avLst/>
              <a:gdLst/>
              <a:ahLst/>
              <a:cxnLst/>
              <a:rect l="l" t="t" r="r" b="b"/>
              <a:pathLst>
                <a:path w="7529830" h="2122170">
                  <a:moveTo>
                    <a:pt x="190490" y="0"/>
                  </a:moveTo>
                  <a:lnTo>
                    <a:pt x="7339176" y="0"/>
                  </a:lnTo>
                  <a:lnTo>
                    <a:pt x="7376513" y="3693"/>
                  </a:lnTo>
                  <a:lnTo>
                    <a:pt x="7444861" y="32004"/>
                  </a:lnTo>
                  <a:lnTo>
                    <a:pt x="7497663" y="84806"/>
                  </a:lnTo>
                  <a:lnTo>
                    <a:pt x="7525975" y="153154"/>
                  </a:lnTo>
                  <a:lnTo>
                    <a:pt x="7529669" y="1931202"/>
                  </a:lnTo>
                  <a:lnTo>
                    <a:pt x="7525975" y="1968539"/>
                  </a:lnTo>
                  <a:lnTo>
                    <a:pt x="7497663" y="2036887"/>
                  </a:lnTo>
                  <a:lnTo>
                    <a:pt x="7444861" y="2089689"/>
                  </a:lnTo>
                  <a:lnTo>
                    <a:pt x="7376513" y="2117999"/>
                  </a:lnTo>
                  <a:lnTo>
                    <a:pt x="7339176" y="2121693"/>
                  </a:lnTo>
                  <a:lnTo>
                    <a:pt x="190490" y="2121693"/>
                  </a:lnTo>
                  <a:lnTo>
                    <a:pt x="117593" y="2107193"/>
                  </a:lnTo>
                  <a:lnTo>
                    <a:pt x="55793" y="2065899"/>
                  </a:lnTo>
                  <a:lnTo>
                    <a:pt x="14500" y="2004100"/>
                  </a:lnTo>
                  <a:lnTo>
                    <a:pt x="0" y="1931202"/>
                  </a:lnTo>
                  <a:lnTo>
                    <a:pt x="0" y="190491"/>
                  </a:lnTo>
                  <a:lnTo>
                    <a:pt x="14500" y="117593"/>
                  </a:lnTo>
                  <a:lnTo>
                    <a:pt x="55793" y="55793"/>
                  </a:lnTo>
                  <a:lnTo>
                    <a:pt x="117593" y="14500"/>
                  </a:lnTo>
                  <a:lnTo>
                    <a:pt x="190490" y="0"/>
                  </a:lnTo>
                </a:path>
              </a:pathLst>
            </a:custGeom>
            <a:ln w="761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 descr="$PPTXTitle"/>
          <p:cNvSpPr txBox="1">
            <a:spLocks noGrp="1"/>
          </p:cNvSpPr>
          <p:nvPr>
            <p:ph type="title"/>
          </p:nvPr>
        </p:nvSpPr>
        <p:spPr>
          <a:xfrm>
            <a:off x="10349417" y="2034376"/>
            <a:ext cx="6755765" cy="12382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3600" spc="-290" dirty="0">
                <a:solidFill>
                  <a:srgbClr val="443C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上學期舉辦</a:t>
            </a:r>
            <a:r>
              <a:rPr sz="3600" spc="-290" dirty="0">
                <a:solidFill>
                  <a:srgbClr val="EF1F5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實習分享會</a:t>
            </a:r>
            <a:r>
              <a:rPr sz="3600" spc="-300" dirty="0">
                <a:solidFill>
                  <a:srgbClr val="443C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，時間地點</a:t>
            </a:r>
            <a:r>
              <a:rPr sz="3600" spc="-340" dirty="0">
                <a:solidFill>
                  <a:srgbClr val="443C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 </a:t>
            </a:r>
            <a:r>
              <a:rPr sz="3600" spc="-295" dirty="0">
                <a:solidFill>
                  <a:srgbClr val="443C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另行通知，也會發公文到實習單位</a:t>
            </a:r>
            <a:r>
              <a:rPr sz="3600" b="0" spc="-295" dirty="0">
                <a:solidFill>
                  <a:srgbClr val="443C20"/>
                </a:solidFill>
                <a:latin typeface="SimSun"/>
                <a:cs typeface="SimSun"/>
              </a:rPr>
              <a:t>。</a:t>
            </a:r>
            <a:endParaRPr sz="3600" dirty="0">
              <a:latin typeface="SimSun"/>
              <a:cs typeface="SimSu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143885" y="8089899"/>
            <a:ext cx="2278582" cy="814705"/>
          </a:xfrm>
          <a:custGeom>
            <a:avLst/>
            <a:gdLst/>
            <a:ahLst/>
            <a:cxnLst/>
            <a:rect l="l" t="t" r="r" b="b"/>
            <a:pathLst>
              <a:path w="2415540" h="814704">
                <a:moveTo>
                  <a:pt x="2007879" y="814577"/>
                </a:moveTo>
                <a:lnTo>
                  <a:pt x="407288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8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09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8" y="0"/>
                </a:lnTo>
                <a:lnTo>
                  <a:pt x="2007879" y="0"/>
                </a:lnTo>
                <a:lnTo>
                  <a:pt x="2055378" y="2740"/>
                </a:lnTo>
                <a:lnTo>
                  <a:pt x="2101267" y="10756"/>
                </a:lnTo>
                <a:lnTo>
                  <a:pt x="2145241" y="23744"/>
                </a:lnTo>
                <a:lnTo>
                  <a:pt x="2186995" y="41397"/>
                </a:lnTo>
                <a:lnTo>
                  <a:pt x="2226222" y="63409"/>
                </a:lnTo>
                <a:lnTo>
                  <a:pt x="2262618" y="89476"/>
                </a:lnTo>
                <a:lnTo>
                  <a:pt x="2295876" y="119292"/>
                </a:lnTo>
                <a:lnTo>
                  <a:pt x="2325692" y="152550"/>
                </a:lnTo>
                <a:lnTo>
                  <a:pt x="2351758" y="188946"/>
                </a:lnTo>
                <a:lnTo>
                  <a:pt x="2373771" y="228173"/>
                </a:lnTo>
                <a:lnTo>
                  <a:pt x="2391424" y="269927"/>
                </a:lnTo>
                <a:lnTo>
                  <a:pt x="2404411" y="313901"/>
                </a:lnTo>
                <a:lnTo>
                  <a:pt x="2412428" y="359790"/>
                </a:lnTo>
                <a:lnTo>
                  <a:pt x="2415168" y="407288"/>
                </a:lnTo>
                <a:lnTo>
                  <a:pt x="2412428" y="454787"/>
                </a:lnTo>
                <a:lnTo>
                  <a:pt x="2404411" y="500676"/>
                </a:lnTo>
                <a:lnTo>
                  <a:pt x="2391424" y="544650"/>
                </a:lnTo>
                <a:lnTo>
                  <a:pt x="2373771" y="586404"/>
                </a:lnTo>
                <a:lnTo>
                  <a:pt x="2351758" y="625631"/>
                </a:lnTo>
                <a:lnTo>
                  <a:pt x="2325692" y="662027"/>
                </a:lnTo>
                <a:lnTo>
                  <a:pt x="2295876" y="695285"/>
                </a:lnTo>
                <a:lnTo>
                  <a:pt x="2262618" y="725101"/>
                </a:lnTo>
                <a:lnTo>
                  <a:pt x="2226222" y="751168"/>
                </a:lnTo>
                <a:lnTo>
                  <a:pt x="2186995" y="773180"/>
                </a:lnTo>
                <a:lnTo>
                  <a:pt x="2145241" y="790833"/>
                </a:lnTo>
                <a:lnTo>
                  <a:pt x="2101267" y="803821"/>
                </a:lnTo>
                <a:lnTo>
                  <a:pt x="2055378" y="811837"/>
                </a:lnTo>
                <a:lnTo>
                  <a:pt x="2007879" y="8145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404435" y="8200858"/>
            <a:ext cx="162560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實習月誌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53" name="object 31">
            <a:extLst>
              <a:ext uri="{FF2B5EF4-FFF2-40B4-BE49-F238E27FC236}">
                <a16:creationId xmlns:a16="http://schemas.microsoft.com/office/drawing/2014/main" id="{B05F3DBC-F9AB-4BBB-9631-0B271A060F3E}"/>
              </a:ext>
            </a:extLst>
          </p:cNvPr>
          <p:cNvSpPr/>
          <p:nvPr/>
        </p:nvSpPr>
        <p:spPr>
          <a:xfrm>
            <a:off x="5047031" y="8078634"/>
            <a:ext cx="2415540" cy="814705"/>
          </a:xfrm>
          <a:custGeom>
            <a:avLst/>
            <a:gdLst/>
            <a:ahLst/>
            <a:cxnLst/>
            <a:rect l="l" t="t" r="r" b="b"/>
            <a:pathLst>
              <a:path w="2415540" h="814704">
                <a:moveTo>
                  <a:pt x="2007879" y="814577"/>
                </a:moveTo>
                <a:lnTo>
                  <a:pt x="407288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8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09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8" y="0"/>
                </a:lnTo>
                <a:lnTo>
                  <a:pt x="2007879" y="0"/>
                </a:lnTo>
                <a:lnTo>
                  <a:pt x="2055378" y="2740"/>
                </a:lnTo>
                <a:lnTo>
                  <a:pt x="2101267" y="10756"/>
                </a:lnTo>
                <a:lnTo>
                  <a:pt x="2145241" y="23744"/>
                </a:lnTo>
                <a:lnTo>
                  <a:pt x="2186995" y="41397"/>
                </a:lnTo>
                <a:lnTo>
                  <a:pt x="2226222" y="63409"/>
                </a:lnTo>
                <a:lnTo>
                  <a:pt x="2262618" y="89476"/>
                </a:lnTo>
                <a:lnTo>
                  <a:pt x="2295876" y="119292"/>
                </a:lnTo>
                <a:lnTo>
                  <a:pt x="2325692" y="152550"/>
                </a:lnTo>
                <a:lnTo>
                  <a:pt x="2351758" y="188946"/>
                </a:lnTo>
                <a:lnTo>
                  <a:pt x="2373771" y="228173"/>
                </a:lnTo>
                <a:lnTo>
                  <a:pt x="2391424" y="269927"/>
                </a:lnTo>
                <a:lnTo>
                  <a:pt x="2404411" y="313901"/>
                </a:lnTo>
                <a:lnTo>
                  <a:pt x="2412428" y="359790"/>
                </a:lnTo>
                <a:lnTo>
                  <a:pt x="2415168" y="407288"/>
                </a:lnTo>
                <a:lnTo>
                  <a:pt x="2412428" y="454787"/>
                </a:lnTo>
                <a:lnTo>
                  <a:pt x="2404411" y="500676"/>
                </a:lnTo>
                <a:lnTo>
                  <a:pt x="2391424" y="544650"/>
                </a:lnTo>
                <a:lnTo>
                  <a:pt x="2373771" y="586404"/>
                </a:lnTo>
                <a:lnTo>
                  <a:pt x="2351758" y="625631"/>
                </a:lnTo>
                <a:lnTo>
                  <a:pt x="2325692" y="662027"/>
                </a:lnTo>
                <a:lnTo>
                  <a:pt x="2295876" y="695285"/>
                </a:lnTo>
                <a:lnTo>
                  <a:pt x="2262618" y="725101"/>
                </a:lnTo>
                <a:lnTo>
                  <a:pt x="2226222" y="751168"/>
                </a:lnTo>
                <a:lnTo>
                  <a:pt x="2186995" y="773180"/>
                </a:lnTo>
                <a:lnTo>
                  <a:pt x="2145241" y="790833"/>
                </a:lnTo>
                <a:lnTo>
                  <a:pt x="2101267" y="803821"/>
                </a:lnTo>
                <a:lnTo>
                  <a:pt x="2055378" y="811837"/>
                </a:lnTo>
                <a:lnTo>
                  <a:pt x="2007879" y="8145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object 32">
            <a:extLst>
              <a:ext uri="{FF2B5EF4-FFF2-40B4-BE49-F238E27FC236}">
                <a16:creationId xmlns:a16="http://schemas.microsoft.com/office/drawing/2014/main" id="{64613602-520E-4F5D-9655-8F29DFA75E01}"/>
              </a:ext>
            </a:extLst>
          </p:cNvPr>
          <p:cNvSpPr txBox="1"/>
          <p:nvPr/>
        </p:nvSpPr>
        <p:spPr>
          <a:xfrm>
            <a:off x="5410200" y="8191500"/>
            <a:ext cx="162560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實習月誌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58" name="object 31">
            <a:extLst>
              <a:ext uri="{FF2B5EF4-FFF2-40B4-BE49-F238E27FC236}">
                <a16:creationId xmlns:a16="http://schemas.microsoft.com/office/drawing/2014/main" id="{E5A2FFCD-DA58-490A-8049-190ADA675184}"/>
              </a:ext>
            </a:extLst>
          </p:cNvPr>
          <p:cNvSpPr/>
          <p:nvPr/>
        </p:nvSpPr>
        <p:spPr>
          <a:xfrm>
            <a:off x="1930931" y="8095628"/>
            <a:ext cx="2415540" cy="814705"/>
          </a:xfrm>
          <a:custGeom>
            <a:avLst/>
            <a:gdLst/>
            <a:ahLst/>
            <a:cxnLst/>
            <a:rect l="l" t="t" r="r" b="b"/>
            <a:pathLst>
              <a:path w="2415540" h="814704">
                <a:moveTo>
                  <a:pt x="2007879" y="814577"/>
                </a:moveTo>
                <a:lnTo>
                  <a:pt x="407288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8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09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8" y="0"/>
                </a:lnTo>
                <a:lnTo>
                  <a:pt x="2007879" y="0"/>
                </a:lnTo>
                <a:lnTo>
                  <a:pt x="2055378" y="2740"/>
                </a:lnTo>
                <a:lnTo>
                  <a:pt x="2101267" y="10756"/>
                </a:lnTo>
                <a:lnTo>
                  <a:pt x="2145241" y="23744"/>
                </a:lnTo>
                <a:lnTo>
                  <a:pt x="2186995" y="41397"/>
                </a:lnTo>
                <a:lnTo>
                  <a:pt x="2226222" y="63409"/>
                </a:lnTo>
                <a:lnTo>
                  <a:pt x="2262618" y="89476"/>
                </a:lnTo>
                <a:lnTo>
                  <a:pt x="2295876" y="119292"/>
                </a:lnTo>
                <a:lnTo>
                  <a:pt x="2325692" y="152550"/>
                </a:lnTo>
                <a:lnTo>
                  <a:pt x="2351758" y="188946"/>
                </a:lnTo>
                <a:lnTo>
                  <a:pt x="2373771" y="228173"/>
                </a:lnTo>
                <a:lnTo>
                  <a:pt x="2391424" y="269927"/>
                </a:lnTo>
                <a:lnTo>
                  <a:pt x="2404411" y="313901"/>
                </a:lnTo>
                <a:lnTo>
                  <a:pt x="2412428" y="359790"/>
                </a:lnTo>
                <a:lnTo>
                  <a:pt x="2415168" y="407288"/>
                </a:lnTo>
                <a:lnTo>
                  <a:pt x="2412428" y="454787"/>
                </a:lnTo>
                <a:lnTo>
                  <a:pt x="2404411" y="500676"/>
                </a:lnTo>
                <a:lnTo>
                  <a:pt x="2391424" y="544650"/>
                </a:lnTo>
                <a:lnTo>
                  <a:pt x="2373771" y="586404"/>
                </a:lnTo>
                <a:lnTo>
                  <a:pt x="2351758" y="625631"/>
                </a:lnTo>
                <a:lnTo>
                  <a:pt x="2325692" y="662027"/>
                </a:lnTo>
                <a:lnTo>
                  <a:pt x="2295876" y="695285"/>
                </a:lnTo>
                <a:lnTo>
                  <a:pt x="2262618" y="725101"/>
                </a:lnTo>
                <a:lnTo>
                  <a:pt x="2226222" y="751168"/>
                </a:lnTo>
                <a:lnTo>
                  <a:pt x="2186995" y="773180"/>
                </a:lnTo>
                <a:lnTo>
                  <a:pt x="2145241" y="790833"/>
                </a:lnTo>
                <a:lnTo>
                  <a:pt x="2101267" y="803821"/>
                </a:lnTo>
                <a:lnTo>
                  <a:pt x="2055378" y="811837"/>
                </a:lnTo>
                <a:lnTo>
                  <a:pt x="2007879" y="8145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object 32">
            <a:extLst>
              <a:ext uri="{FF2B5EF4-FFF2-40B4-BE49-F238E27FC236}">
                <a16:creationId xmlns:a16="http://schemas.microsoft.com/office/drawing/2014/main" id="{9F2DE14B-BE58-4BFA-B09C-A82B7159EEAE}"/>
              </a:ext>
            </a:extLst>
          </p:cNvPr>
          <p:cNvSpPr txBox="1"/>
          <p:nvPr/>
        </p:nvSpPr>
        <p:spPr>
          <a:xfrm>
            <a:off x="2345267" y="8208434"/>
            <a:ext cx="162560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實習月誌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63" name="object 32">
            <a:extLst>
              <a:ext uri="{FF2B5EF4-FFF2-40B4-BE49-F238E27FC236}">
                <a16:creationId xmlns:a16="http://schemas.microsoft.com/office/drawing/2014/main" id="{F363842D-EC00-462A-9239-31C864493C9C}"/>
              </a:ext>
            </a:extLst>
          </p:cNvPr>
          <p:cNvSpPr txBox="1"/>
          <p:nvPr/>
        </p:nvSpPr>
        <p:spPr>
          <a:xfrm>
            <a:off x="11345332" y="8195837"/>
            <a:ext cx="162560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實習月誌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70" name="object 17">
            <a:extLst>
              <a:ext uri="{FF2B5EF4-FFF2-40B4-BE49-F238E27FC236}">
                <a16:creationId xmlns:a16="http://schemas.microsoft.com/office/drawing/2014/main" id="{A53A2019-3A78-4BDE-98E4-12F85FCA3D6D}"/>
              </a:ext>
            </a:extLst>
          </p:cNvPr>
          <p:cNvSpPr txBox="1"/>
          <p:nvPr/>
        </p:nvSpPr>
        <p:spPr>
          <a:xfrm>
            <a:off x="1832278" y="9196016"/>
            <a:ext cx="3417570" cy="4122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8200"/>
              </a:lnSpc>
              <a:spcBef>
                <a:spcPts val="90"/>
              </a:spcBef>
            </a:pPr>
            <a:r>
              <a:rPr lang="zh-TW" altLang="en-US" sz="2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實習開始後每個月繳交</a:t>
            </a:r>
            <a:endParaRPr sz="2600" b="1" dirty="0">
              <a:latin typeface="微軟正黑體" panose="020B0604030504040204" pitchFamily="34" charset="-120"/>
              <a:ea typeface="微軟正黑體" panose="020B0604030504040204" pitchFamily="34" charset="-120"/>
              <a:cs typeface="Lucida Sans Unicod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object 13">
            <a:extLst>
              <a:ext uri="{FF2B5EF4-FFF2-40B4-BE49-F238E27FC236}">
                <a16:creationId xmlns:a16="http://schemas.microsoft.com/office/drawing/2014/main" id="{1CE8E90D-204B-431C-BAE2-09EE6B051777}"/>
              </a:ext>
            </a:extLst>
          </p:cNvPr>
          <p:cNvGrpSpPr/>
          <p:nvPr/>
        </p:nvGrpSpPr>
        <p:grpSpPr>
          <a:xfrm rot="16200000">
            <a:off x="10696225" y="8032148"/>
            <a:ext cx="19685" cy="838133"/>
            <a:chOff x="11031844" y="5778917"/>
            <a:chExt cx="19685" cy="838133"/>
          </a:xfrm>
        </p:grpSpPr>
        <p:sp>
          <p:nvSpPr>
            <p:cNvPr id="51" name="object 14">
              <a:extLst>
                <a:ext uri="{FF2B5EF4-FFF2-40B4-BE49-F238E27FC236}">
                  <a16:creationId xmlns:a16="http://schemas.microsoft.com/office/drawing/2014/main" id="{CE74D6D0-EE79-4364-A7BF-8439D5475B29}"/>
                </a:ext>
              </a:extLst>
            </p:cNvPr>
            <p:cNvSpPr/>
            <p:nvPr/>
          </p:nvSpPr>
          <p:spPr>
            <a:xfrm>
              <a:off x="11046345" y="5778917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2" name="object 15">
              <a:extLst>
                <a:ext uri="{FF2B5EF4-FFF2-40B4-BE49-F238E27FC236}">
                  <a16:creationId xmlns:a16="http://schemas.microsoft.com/office/drawing/2014/main" id="{020555A3-5534-48BA-84BC-D05E4DA3EF5D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7" name="object 31">
            <a:extLst>
              <a:ext uri="{FF2B5EF4-FFF2-40B4-BE49-F238E27FC236}">
                <a16:creationId xmlns:a16="http://schemas.microsoft.com/office/drawing/2014/main" id="{B486B082-D84A-4B6C-989C-CF57EA365E35}"/>
              </a:ext>
            </a:extLst>
          </p:cNvPr>
          <p:cNvSpPr/>
          <p:nvPr/>
        </p:nvSpPr>
        <p:spPr>
          <a:xfrm>
            <a:off x="10957681" y="8078634"/>
            <a:ext cx="2415540" cy="814705"/>
          </a:xfrm>
          <a:custGeom>
            <a:avLst/>
            <a:gdLst/>
            <a:ahLst/>
            <a:cxnLst/>
            <a:rect l="l" t="t" r="r" b="b"/>
            <a:pathLst>
              <a:path w="2415540" h="814704">
                <a:moveTo>
                  <a:pt x="2007879" y="814577"/>
                </a:moveTo>
                <a:lnTo>
                  <a:pt x="407288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8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09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8" y="0"/>
                </a:lnTo>
                <a:lnTo>
                  <a:pt x="2007879" y="0"/>
                </a:lnTo>
                <a:lnTo>
                  <a:pt x="2055378" y="2740"/>
                </a:lnTo>
                <a:lnTo>
                  <a:pt x="2101267" y="10756"/>
                </a:lnTo>
                <a:lnTo>
                  <a:pt x="2145241" y="23744"/>
                </a:lnTo>
                <a:lnTo>
                  <a:pt x="2186995" y="41397"/>
                </a:lnTo>
                <a:lnTo>
                  <a:pt x="2226222" y="63409"/>
                </a:lnTo>
                <a:lnTo>
                  <a:pt x="2262618" y="89476"/>
                </a:lnTo>
                <a:lnTo>
                  <a:pt x="2295876" y="119292"/>
                </a:lnTo>
                <a:lnTo>
                  <a:pt x="2325692" y="152550"/>
                </a:lnTo>
                <a:lnTo>
                  <a:pt x="2351758" y="188946"/>
                </a:lnTo>
                <a:lnTo>
                  <a:pt x="2373771" y="228173"/>
                </a:lnTo>
                <a:lnTo>
                  <a:pt x="2391424" y="269927"/>
                </a:lnTo>
                <a:lnTo>
                  <a:pt x="2404411" y="313901"/>
                </a:lnTo>
                <a:lnTo>
                  <a:pt x="2412428" y="359790"/>
                </a:lnTo>
                <a:lnTo>
                  <a:pt x="2415168" y="407288"/>
                </a:lnTo>
                <a:lnTo>
                  <a:pt x="2412428" y="454787"/>
                </a:lnTo>
                <a:lnTo>
                  <a:pt x="2404411" y="500676"/>
                </a:lnTo>
                <a:lnTo>
                  <a:pt x="2391424" y="544650"/>
                </a:lnTo>
                <a:lnTo>
                  <a:pt x="2373771" y="586404"/>
                </a:lnTo>
                <a:lnTo>
                  <a:pt x="2351758" y="625631"/>
                </a:lnTo>
                <a:lnTo>
                  <a:pt x="2325692" y="662027"/>
                </a:lnTo>
                <a:lnTo>
                  <a:pt x="2295876" y="695285"/>
                </a:lnTo>
                <a:lnTo>
                  <a:pt x="2262618" y="725101"/>
                </a:lnTo>
                <a:lnTo>
                  <a:pt x="2226222" y="751168"/>
                </a:lnTo>
                <a:lnTo>
                  <a:pt x="2186995" y="773180"/>
                </a:lnTo>
                <a:lnTo>
                  <a:pt x="2145241" y="790833"/>
                </a:lnTo>
                <a:lnTo>
                  <a:pt x="2101267" y="803821"/>
                </a:lnTo>
                <a:lnTo>
                  <a:pt x="2055378" y="811837"/>
                </a:lnTo>
                <a:lnTo>
                  <a:pt x="2007879" y="8145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0" name="object 13">
            <a:extLst>
              <a:ext uri="{FF2B5EF4-FFF2-40B4-BE49-F238E27FC236}">
                <a16:creationId xmlns:a16="http://schemas.microsoft.com/office/drawing/2014/main" id="{C46AF268-2DEE-4E59-A3D1-D34C293834D0}"/>
              </a:ext>
            </a:extLst>
          </p:cNvPr>
          <p:cNvGrpSpPr/>
          <p:nvPr/>
        </p:nvGrpSpPr>
        <p:grpSpPr>
          <a:xfrm rot="16200000">
            <a:off x="4631601" y="8163890"/>
            <a:ext cx="29209" cy="678180"/>
            <a:chOff x="11031844" y="5938936"/>
            <a:chExt cx="29209" cy="678180"/>
          </a:xfrm>
        </p:grpSpPr>
        <p:sp>
          <p:nvSpPr>
            <p:cNvPr id="61" name="object 14">
              <a:extLst>
                <a:ext uri="{FF2B5EF4-FFF2-40B4-BE49-F238E27FC236}">
                  <a16:creationId xmlns:a16="http://schemas.microsoft.com/office/drawing/2014/main" id="{D5E9AD02-CCE4-4170-A754-0305F7C2EAB4}"/>
                </a:ext>
              </a:extLst>
            </p:cNvPr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object 15">
              <a:extLst>
                <a:ext uri="{FF2B5EF4-FFF2-40B4-BE49-F238E27FC236}">
                  <a16:creationId xmlns:a16="http://schemas.microsoft.com/office/drawing/2014/main" id="{4CCCFB26-B94B-4FE5-B1E9-0AE8770CF532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5" name="object 13">
            <a:extLst>
              <a:ext uri="{FF2B5EF4-FFF2-40B4-BE49-F238E27FC236}">
                <a16:creationId xmlns:a16="http://schemas.microsoft.com/office/drawing/2014/main" id="{93485F24-A34D-4C44-8A3C-1F3B9DC9EB61}"/>
              </a:ext>
            </a:extLst>
          </p:cNvPr>
          <p:cNvGrpSpPr/>
          <p:nvPr/>
        </p:nvGrpSpPr>
        <p:grpSpPr>
          <a:xfrm rot="16200000">
            <a:off x="7748924" y="8157450"/>
            <a:ext cx="29209" cy="678180"/>
            <a:chOff x="11031844" y="5938936"/>
            <a:chExt cx="29209" cy="678180"/>
          </a:xfrm>
        </p:grpSpPr>
        <p:sp>
          <p:nvSpPr>
            <p:cNvPr id="56" name="object 14">
              <a:extLst>
                <a:ext uri="{FF2B5EF4-FFF2-40B4-BE49-F238E27FC236}">
                  <a16:creationId xmlns:a16="http://schemas.microsoft.com/office/drawing/2014/main" id="{83B17C74-B9CD-48D4-9719-6E8A57003427}"/>
                </a:ext>
              </a:extLst>
            </p:cNvPr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object 15">
              <a:extLst>
                <a:ext uri="{FF2B5EF4-FFF2-40B4-BE49-F238E27FC236}">
                  <a16:creationId xmlns:a16="http://schemas.microsoft.com/office/drawing/2014/main" id="{7AC0C47D-227F-48F6-9339-6B9DDB06487C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7" name="object 13">
            <a:extLst>
              <a:ext uri="{FF2B5EF4-FFF2-40B4-BE49-F238E27FC236}">
                <a16:creationId xmlns:a16="http://schemas.microsoft.com/office/drawing/2014/main" id="{47BAB301-D117-4D2F-9BD4-D4ADC5F808FA}"/>
              </a:ext>
            </a:extLst>
          </p:cNvPr>
          <p:cNvGrpSpPr/>
          <p:nvPr/>
        </p:nvGrpSpPr>
        <p:grpSpPr>
          <a:xfrm>
            <a:off x="14677391" y="5836920"/>
            <a:ext cx="29209" cy="678180"/>
            <a:chOff x="11031844" y="5938936"/>
            <a:chExt cx="29209" cy="678180"/>
          </a:xfrm>
        </p:grpSpPr>
        <p:sp>
          <p:nvSpPr>
            <p:cNvPr id="48" name="object 14">
              <a:extLst>
                <a:ext uri="{FF2B5EF4-FFF2-40B4-BE49-F238E27FC236}">
                  <a16:creationId xmlns:a16="http://schemas.microsoft.com/office/drawing/2014/main" id="{3B0AEDB1-C603-4A94-8F18-BCB91EC4DD92}"/>
                </a:ext>
              </a:extLst>
            </p:cNvPr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object 15">
              <a:extLst>
                <a:ext uri="{FF2B5EF4-FFF2-40B4-BE49-F238E27FC236}">
                  <a16:creationId xmlns:a16="http://schemas.microsoft.com/office/drawing/2014/main" id="{A42747A4-649A-4C8E-B833-0F9174EE433E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1031844" y="5905500"/>
            <a:ext cx="29209" cy="678180"/>
            <a:chOff x="11031844" y="5938936"/>
            <a:chExt cx="29209" cy="678180"/>
          </a:xfrm>
        </p:grpSpPr>
        <p:sp>
          <p:nvSpPr>
            <p:cNvPr id="14" name="object 14"/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1" name="object 13">
            <a:extLst>
              <a:ext uri="{FF2B5EF4-FFF2-40B4-BE49-F238E27FC236}">
                <a16:creationId xmlns:a16="http://schemas.microsoft.com/office/drawing/2014/main" id="{B500D34E-278D-4F5C-80E7-A0DD36C8433A}"/>
              </a:ext>
            </a:extLst>
          </p:cNvPr>
          <p:cNvGrpSpPr/>
          <p:nvPr/>
        </p:nvGrpSpPr>
        <p:grpSpPr>
          <a:xfrm>
            <a:off x="6965414" y="5791794"/>
            <a:ext cx="29209" cy="678180"/>
            <a:chOff x="11031844" y="5938936"/>
            <a:chExt cx="29209" cy="678180"/>
          </a:xfrm>
        </p:grpSpPr>
        <p:sp>
          <p:nvSpPr>
            <p:cNvPr id="42" name="object 14">
              <a:extLst>
                <a:ext uri="{FF2B5EF4-FFF2-40B4-BE49-F238E27FC236}">
                  <a16:creationId xmlns:a16="http://schemas.microsoft.com/office/drawing/2014/main" id="{A1F14390-9734-4831-9797-D3C02DDA7F6B}"/>
                </a:ext>
              </a:extLst>
            </p:cNvPr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object 15">
              <a:extLst>
                <a:ext uri="{FF2B5EF4-FFF2-40B4-BE49-F238E27FC236}">
                  <a16:creationId xmlns:a16="http://schemas.microsoft.com/office/drawing/2014/main" id="{57379825-124D-49D4-A19A-64E18AB75D9D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4" name="object 13">
            <a:extLst>
              <a:ext uri="{FF2B5EF4-FFF2-40B4-BE49-F238E27FC236}">
                <a16:creationId xmlns:a16="http://schemas.microsoft.com/office/drawing/2014/main" id="{9C7CA3CE-046B-4C86-B01E-11E4260BA945}"/>
              </a:ext>
            </a:extLst>
          </p:cNvPr>
          <p:cNvGrpSpPr/>
          <p:nvPr/>
        </p:nvGrpSpPr>
        <p:grpSpPr>
          <a:xfrm>
            <a:off x="3124200" y="5703887"/>
            <a:ext cx="29209" cy="678180"/>
            <a:chOff x="11031844" y="5938936"/>
            <a:chExt cx="29209" cy="678180"/>
          </a:xfrm>
        </p:grpSpPr>
        <p:sp>
          <p:nvSpPr>
            <p:cNvPr id="45" name="object 14">
              <a:extLst>
                <a:ext uri="{FF2B5EF4-FFF2-40B4-BE49-F238E27FC236}">
                  <a16:creationId xmlns:a16="http://schemas.microsoft.com/office/drawing/2014/main" id="{EB7C37A6-C7BA-4FB9-BFEF-1FC20F59E265}"/>
                </a:ext>
              </a:extLst>
            </p:cNvPr>
            <p:cNvSpPr/>
            <p:nvPr/>
          </p:nvSpPr>
          <p:spPr>
            <a:xfrm>
              <a:off x="11046345" y="5938936"/>
              <a:ext cx="0" cy="648335"/>
            </a:xfrm>
            <a:custGeom>
              <a:avLst/>
              <a:gdLst/>
              <a:ahLst/>
              <a:cxnLst/>
              <a:rect l="l" t="t" r="r" b="b"/>
              <a:pathLst>
                <a:path h="648334">
                  <a:moveTo>
                    <a:pt x="0" y="0"/>
                  </a:moveTo>
                  <a:lnTo>
                    <a:pt x="0" y="647903"/>
                  </a:lnTo>
                </a:path>
              </a:pathLst>
            </a:custGeom>
            <a:ln w="28161">
              <a:solidFill>
                <a:srgbClr val="443C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object 15">
              <a:extLst>
                <a:ext uri="{FF2B5EF4-FFF2-40B4-BE49-F238E27FC236}">
                  <a16:creationId xmlns:a16="http://schemas.microsoft.com/office/drawing/2014/main" id="{3A723548-6379-4E3F-A7AE-209DD07E120B}"/>
                </a:ext>
              </a:extLst>
            </p:cNvPr>
            <p:cNvSpPr/>
            <p:nvPr/>
          </p:nvSpPr>
          <p:spPr>
            <a:xfrm>
              <a:off x="11031844" y="6605620"/>
              <a:ext cx="19685" cy="11430"/>
            </a:xfrm>
            <a:custGeom>
              <a:avLst/>
              <a:gdLst/>
              <a:ahLst/>
              <a:cxnLst/>
              <a:rect l="l" t="t" r="r" b="b"/>
              <a:pathLst>
                <a:path w="19684" h="11429">
                  <a:moveTo>
                    <a:pt x="0" y="10800"/>
                  </a:moveTo>
                  <a:lnTo>
                    <a:pt x="151" y="0"/>
                  </a:lnTo>
                  <a:lnTo>
                    <a:pt x="19200" y="268"/>
                  </a:lnTo>
                  <a:lnTo>
                    <a:pt x="19048" y="11068"/>
                  </a:lnTo>
                  <a:lnTo>
                    <a:pt x="0" y="10800"/>
                  </a:lnTo>
                  <a:close/>
                </a:path>
              </a:pathLst>
            </a:custGeom>
            <a:solidFill>
              <a:srgbClr val="443C20"/>
            </a:solidFill>
          </p:spPr>
          <p:txBody>
            <a:bodyPr wrap="square" lIns="0" tIns="0" rIns="0" bIns="0" rtlCol="0"/>
            <a:lstStyle/>
            <a:p>
              <a:endParaRPr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0" name="object 2">
            <a:extLst>
              <a:ext uri="{FF2B5EF4-FFF2-40B4-BE49-F238E27FC236}">
                <a16:creationId xmlns:a16="http://schemas.microsoft.com/office/drawing/2014/main" id="{6889D174-3A23-42E0-B6AD-52346D7AFCB6}"/>
              </a:ext>
            </a:extLst>
          </p:cNvPr>
          <p:cNvSpPr/>
          <p:nvPr/>
        </p:nvSpPr>
        <p:spPr>
          <a:xfrm>
            <a:off x="12928080" y="5058832"/>
            <a:ext cx="3817537" cy="814705"/>
          </a:xfrm>
          <a:custGeom>
            <a:avLst/>
            <a:gdLst/>
            <a:ahLst/>
            <a:cxnLst/>
            <a:rect l="l" t="t" r="r" b="b"/>
            <a:pathLst>
              <a:path w="3516629" h="814704">
                <a:moveTo>
                  <a:pt x="3109949" y="814577"/>
                </a:moveTo>
                <a:lnTo>
                  <a:pt x="407289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9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10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9" y="0"/>
                </a:lnTo>
                <a:lnTo>
                  <a:pt x="3109949" y="0"/>
                </a:lnTo>
                <a:lnTo>
                  <a:pt x="3157448" y="2740"/>
                </a:lnTo>
                <a:lnTo>
                  <a:pt x="3203337" y="10756"/>
                </a:lnTo>
                <a:lnTo>
                  <a:pt x="3247311" y="23744"/>
                </a:lnTo>
                <a:lnTo>
                  <a:pt x="3289065" y="41397"/>
                </a:lnTo>
                <a:lnTo>
                  <a:pt x="3328292" y="63410"/>
                </a:lnTo>
                <a:lnTo>
                  <a:pt x="3364688" y="89476"/>
                </a:lnTo>
                <a:lnTo>
                  <a:pt x="3397946" y="119292"/>
                </a:lnTo>
                <a:lnTo>
                  <a:pt x="3427761" y="152550"/>
                </a:lnTo>
                <a:lnTo>
                  <a:pt x="3453828" y="188946"/>
                </a:lnTo>
                <a:lnTo>
                  <a:pt x="3475841" y="228173"/>
                </a:lnTo>
                <a:lnTo>
                  <a:pt x="3493494" y="269927"/>
                </a:lnTo>
                <a:lnTo>
                  <a:pt x="3506482" y="313901"/>
                </a:lnTo>
                <a:lnTo>
                  <a:pt x="3514498" y="359790"/>
                </a:lnTo>
                <a:lnTo>
                  <a:pt x="3516049" y="386672"/>
                </a:lnTo>
                <a:lnTo>
                  <a:pt x="3516049" y="427905"/>
                </a:lnTo>
                <a:lnTo>
                  <a:pt x="3506482" y="500676"/>
                </a:lnTo>
                <a:lnTo>
                  <a:pt x="3493494" y="544650"/>
                </a:lnTo>
                <a:lnTo>
                  <a:pt x="3475841" y="586404"/>
                </a:lnTo>
                <a:lnTo>
                  <a:pt x="3453828" y="625631"/>
                </a:lnTo>
                <a:lnTo>
                  <a:pt x="3427761" y="662027"/>
                </a:lnTo>
                <a:lnTo>
                  <a:pt x="3397946" y="695285"/>
                </a:lnTo>
                <a:lnTo>
                  <a:pt x="3364688" y="725101"/>
                </a:lnTo>
                <a:lnTo>
                  <a:pt x="3328292" y="751168"/>
                </a:lnTo>
                <a:lnTo>
                  <a:pt x="3289065" y="773180"/>
                </a:lnTo>
                <a:lnTo>
                  <a:pt x="3247311" y="790833"/>
                </a:lnTo>
                <a:lnTo>
                  <a:pt x="3203337" y="803821"/>
                </a:lnTo>
                <a:lnTo>
                  <a:pt x="3157448" y="811837"/>
                </a:lnTo>
                <a:lnTo>
                  <a:pt x="3109949" y="814577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1592825" y="5067300"/>
            <a:ext cx="3516629" cy="814705"/>
          </a:xfrm>
          <a:custGeom>
            <a:avLst/>
            <a:gdLst/>
            <a:ahLst/>
            <a:cxnLst/>
            <a:rect l="l" t="t" r="r" b="b"/>
            <a:pathLst>
              <a:path w="3516629" h="814704">
                <a:moveTo>
                  <a:pt x="3109949" y="814577"/>
                </a:moveTo>
                <a:lnTo>
                  <a:pt x="407289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9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10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9" y="0"/>
                </a:lnTo>
                <a:lnTo>
                  <a:pt x="3109949" y="0"/>
                </a:lnTo>
                <a:lnTo>
                  <a:pt x="3157448" y="2740"/>
                </a:lnTo>
                <a:lnTo>
                  <a:pt x="3203337" y="10756"/>
                </a:lnTo>
                <a:lnTo>
                  <a:pt x="3247311" y="23744"/>
                </a:lnTo>
                <a:lnTo>
                  <a:pt x="3289065" y="41397"/>
                </a:lnTo>
                <a:lnTo>
                  <a:pt x="3328292" y="63410"/>
                </a:lnTo>
                <a:lnTo>
                  <a:pt x="3364688" y="89476"/>
                </a:lnTo>
                <a:lnTo>
                  <a:pt x="3397946" y="119292"/>
                </a:lnTo>
                <a:lnTo>
                  <a:pt x="3427761" y="152550"/>
                </a:lnTo>
                <a:lnTo>
                  <a:pt x="3453828" y="188946"/>
                </a:lnTo>
                <a:lnTo>
                  <a:pt x="3475841" y="228173"/>
                </a:lnTo>
                <a:lnTo>
                  <a:pt x="3493494" y="269927"/>
                </a:lnTo>
                <a:lnTo>
                  <a:pt x="3506482" y="313901"/>
                </a:lnTo>
                <a:lnTo>
                  <a:pt x="3514498" y="359790"/>
                </a:lnTo>
                <a:lnTo>
                  <a:pt x="3516049" y="386672"/>
                </a:lnTo>
                <a:lnTo>
                  <a:pt x="3516049" y="427905"/>
                </a:lnTo>
                <a:lnTo>
                  <a:pt x="3506482" y="500676"/>
                </a:lnTo>
                <a:lnTo>
                  <a:pt x="3493494" y="544650"/>
                </a:lnTo>
                <a:lnTo>
                  <a:pt x="3475841" y="586404"/>
                </a:lnTo>
                <a:lnTo>
                  <a:pt x="3453828" y="625631"/>
                </a:lnTo>
                <a:lnTo>
                  <a:pt x="3427761" y="662027"/>
                </a:lnTo>
                <a:lnTo>
                  <a:pt x="3397946" y="695285"/>
                </a:lnTo>
                <a:lnTo>
                  <a:pt x="3364688" y="725101"/>
                </a:lnTo>
                <a:lnTo>
                  <a:pt x="3328292" y="751168"/>
                </a:lnTo>
                <a:lnTo>
                  <a:pt x="3289065" y="773180"/>
                </a:lnTo>
                <a:lnTo>
                  <a:pt x="3247311" y="790833"/>
                </a:lnTo>
                <a:lnTo>
                  <a:pt x="3203337" y="803821"/>
                </a:lnTo>
                <a:lnTo>
                  <a:pt x="3157448" y="811837"/>
                </a:lnTo>
                <a:lnTo>
                  <a:pt x="3109949" y="814577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2278" y="5191188"/>
            <a:ext cx="320738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3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實習計畫表(初版)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49732" y="5191188"/>
            <a:ext cx="360807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3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實習計畫表(最終版)</a:t>
            </a:r>
            <a:endParaRPr sz="3500" b="1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38426" y="5056717"/>
            <a:ext cx="3621921" cy="814705"/>
          </a:xfrm>
          <a:custGeom>
            <a:avLst/>
            <a:gdLst/>
            <a:ahLst/>
            <a:cxnLst/>
            <a:rect l="l" t="t" r="r" b="b"/>
            <a:pathLst>
              <a:path w="3489959" h="814704">
                <a:moveTo>
                  <a:pt x="3082284" y="814577"/>
                </a:moveTo>
                <a:lnTo>
                  <a:pt x="407288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10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8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10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09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8" y="0"/>
                </a:lnTo>
                <a:lnTo>
                  <a:pt x="3082284" y="0"/>
                </a:lnTo>
                <a:lnTo>
                  <a:pt x="3129782" y="2740"/>
                </a:lnTo>
                <a:lnTo>
                  <a:pt x="3175671" y="10756"/>
                </a:lnTo>
                <a:lnTo>
                  <a:pt x="3219646" y="23744"/>
                </a:lnTo>
                <a:lnTo>
                  <a:pt x="3261399" y="41397"/>
                </a:lnTo>
                <a:lnTo>
                  <a:pt x="3300627" y="63409"/>
                </a:lnTo>
                <a:lnTo>
                  <a:pt x="3337022" y="89476"/>
                </a:lnTo>
                <a:lnTo>
                  <a:pt x="3370281" y="119292"/>
                </a:lnTo>
                <a:lnTo>
                  <a:pt x="3400096" y="152550"/>
                </a:lnTo>
                <a:lnTo>
                  <a:pt x="3426163" y="188946"/>
                </a:lnTo>
                <a:lnTo>
                  <a:pt x="3448175" y="228173"/>
                </a:lnTo>
                <a:lnTo>
                  <a:pt x="3465828" y="269927"/>
                </a:lnTo>
                <a:lnTo>
                  <a:pt x="3478816" y="313901"/>
                </a:lnTo>
                <a:lnTo>
                  <a:pt x="3486832" y="359790"/>
                </a:lnTo>
                <a:lnTo>
                  <a:pt x="3489573" y="407288"/>
                </a:lnTo>
                <a:lnTo>
                  <a:pt x="3486832" y="454787"/>
                </a:lnTo>
                <a:lnTo>
                  <a:pt x="3478816" y="500676"/>
                </a:lnTo>
                <a:lnTo>
                  <a:pt x="3465828" y="544650"/>
                </a:lnTo>
                <a:lnTo>
                  <a:pt x="3448175" y="586404"/>
                </a:lnTo>
                <a:lnTo>
                  <a:pt x="3426163" y="625631"/>
                </a:lnTo>
                <a:lnTo>
                  <a:pt x="3400096" y="662027"/>
                </a:lnTo>
                <a:lnTo>
                  <a:pt x="3370281" y="695285"/>
                </a:lnTo>
                <a:lnTo>
                  <a:pt x="3337022" y="725101"/>
                </a:lnTo>
                <a:lnTo>
                  <a:pt x="3300627" y="751168"/>
                </a:lnTo>
                <a:lnTo>
                  <a:pt x="3261399" y="773180"/>
                </a:lnTo>
                <a:lnTo>
                  <a:pt x="3219646" y="790833"/>
                </a:lnTo>
                <a:lnTo>
                  <a:pt x="3175671" y="803821"/>
                </a:lnTo>
                <a:lnTo>
                  <a:pt x="3129782" y="811837"/>
                </a:lnTo>
                <a:lnTo>
                  <a:pt x="3082284" y="814577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38120" y="5191188"/>
            <a:ext cx="3225800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3500" b="1" spc="-365" dirty="0">
                <a:solidFill>
                  <a:srgbClr val="DB090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小組</a:t>
            </a:r>
            <a:r>
              <a:rPr sz="3500" b="1" spc="-365" dirty="0" err="1">
                <a:solidFill>
                  <a:srgbClr val="DB090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</a:t>
            </a:r>
            <a:r>
              <a:rPr lang="zh-TW" altLang="en-US" sz="3500" b="1" spc="-365" dirty="0">
                <a:solidFill>
                  <a:srgbClr val="DB090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成果</a:t>
            </a:r>
            <a:r>
              <a:rPr sz="3500" b="1" spc="-365" dirty="0" err="1">
                <a:solidFill>
                  <a:srgbClr val="DB090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報告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419959" y="5056717"/>
            <a:ext cx="3484245" cy="814705"/>
          </a:xfrm>
          <a:custGeom>
            <a:avLst/>
            <a:gdLst/>
            <a:ahLst/>
            <a:cxnLst/>
            <a:rect l="l" t="t" r="r" b="b"/>
            <a:pathLst>
              <a:path w="3484245" h="814704">
                <a:moveTo>
                  <a:pt x="3077776" y="814577"/>
                </a:moveTo>
                <a:lnTo>
                  <a:pt x="407289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10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9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10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10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9" y="0"/>
                </a:lnTo>
                <a:lnTo>
                  <a:pt x="3077776" y="0"/>
                </a:lnTo>
                <a:lnTo>
                  <a:pt x="3125275" y="2740"/>
                </a:lnTo>
                <a:lnTo>
                  <a:pt x="3171164" y="10756"/>
                </a:lnTo>
                <a:lnTo>
                  <a:pt x="3215138" y="23744"/>
                </a:lnTo>
                <a:lnTo>
                  <a:pt x="3256892" y="41397"/>
                </a:lnTo>
                <a:lnTo>
                  <a:pt x="3296119" y="63410"/>
                </a:lnTo>
                <a:lnTo>
                  <a:pt x="3332515" y="89476"/>
                </a:lnTo>
                <a:lnTo>
                  <a:pt x="3365773" y="119292"/>
                </a:lnTo>
                <a:lnTo>
                  <a:pt x="3395589" y="152550"/>
                </a:lnTo>
                <a:lnTo>
                  <a:pt x="3421655" y="188946"/>
                </a:lnTo>
                <a:lnTo>
                  <a:pt x="3443668" y="228173"/>
                </a:lnTo>
                <a:lnTo>
                  <a:pt x="3461321" y="269927"/>
                </a:lnTo>
                <a:lnTo>
                  <a:pt x="3474309" y="313901"/>
                </a:lnTo>
                <a:lnTo>
                  <a:pt x="3482325" y="359790"/>
                </a:lnTo>
                <a:lnTo>
                  <a:pt x="3484230" y="392801"/>
                </a:lnTo>
                <a:lnTo>
                  <a:pt x="3484230" y="421776"/>
                </a:lnTo>
                <a:lnTo>
                  <a:pt x="3474309" y="500676"/>
                </a:lnTo>
                <a:lnTo>
                  <a:pt x="3461321" y="544650"/>
                </a:lnTo>
                <a:lnTo>
                  <a:pt x="3443668" y="586404"/>
                </a:lnTo>
                <a:lnTo>
                  <a:pt x="3421655" y="625631"/>
                </a:lnTo>
                <a:lnTo>
                  <a:pt x="3395589" y="662027"/>
                </a:lnTo>
                <a:lnTo>
                  <a:pt x="3365773" y="695285"/>
                </a:lnTo>
                <a:lnTo>
                  <a:pt x="3332515" y="725101"/>
                </a:lnTo>
                <a:lnTo>
                  <a:pt x="3296119" y="751168"/>
                </a:lnTo>
                <a:lnTo>
                  <a:pt x="3256892" y="773180"/>
                </a:lnTo>
                <a:lnTo>
                  <a:pt x="3215138" y="790833"/>
                </a:lnTo>
                <a:lnTo>
                  <a:pt x="3171164" y="803821"/>
                </a:lnTo>
                <a:lnTo>
                  <a:pt x="3125275" y="811837"/>
                </a:lnTo>
                <a:lnTo>
                  <a:pt x="3077776" y="81457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49985" y="5191188"/>
            <a:ext cx="322516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個人期中實習報告</a:t>
            </a:r>
            <a:endParaRPr sz="3500" b="1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49554"/>
            <a:ext cx="9143998" cy="370839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629461" y="6411516"/>
            <a:ext cx="3417570" cy="84433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8200"/>
              </a:lnSpc>
              <a:spcBef>
                <a:spcPts val="90"/>
              </a:spcBef>
            </a:pPr>
            <a:r>
              <a:rPr sz="2600" b="1" spc="-1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實習第四周前完成三方簽</a:t>
            </a:r>
            <a:r>
              <a:rPr sz="2600" b="1" spc="-19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名並繳交於</a:t>
            </a:r>
            <a:r>
              <a:rPr sz="2600" b="1" spc="-1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iclass</a:t>
            </a:r>
            <a:endParaRPr sz="2600" b="1" dirty="0">
              <a:latin typeface="微軟正黑體" panose="020B0604030504040204" pitchFamily="34" charset="-120"/>
              <a:ea typeface="微軟正黑體" panose="020B0604030504040204" pitchFamily="34" charset="-120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049732" y="6473947"/>
            <a:ext cx="3623945" cy="914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sz="2800" b="1" spc="-23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核心能力占比評核後由</a:t>
            </a:r>
            <a:endParaRPr lang="en-US" sz="2800" b="1" spc="-235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marR="5080">
              <a:lnSpc>
                <a:spcPct val="107100"/>
              </a:lnSpc>
              <a:spcBef>
                <a:spcPts val="100"/>
              </a:spcBef>
            </a:pPr>
            <a:r>
              <a:rPr sz="2800" b="1" spc="-23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三方簽名後繳交於</a:t>
            </a:r>
            <a:r>
              <a:rPr sz="2800" b="1" spc="-1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iclass</a:t>
            </a:r>
            <a:endParaRPr sz="2800" b="1" dirty="0">
              <a:latin typeface="微軟正黑體" panose="020B0604030504040204" pitchFamily="34" charset="-120"/>
              <a:ea typeface="微軟正黑體" panose="020B0604030504040204" pitchFamily="34" charset="-120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21841" y="6494698"/>
            <a:ext cx="128714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21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期中考週</a:t>
            </a:r>
            <a:endParaRPr sz="27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722610" y="6553388"/>
            <a:ext cx="12407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b="1" spc="-204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期末</a:t>
            </a:r>
            <a:endParaRPr sz="26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40994" y="2053241"/>
            <a:ext cx="53594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6000" b="1" dirty="0">
                <a:solidFill>
                  <a:srgbClr val="DB0909"/>
                </a:solidFill>
                <a:latin typeface="Microsoft YaHei"/>
                <a:cs typeface="Microsoft YaHei"/>
              </a:rPr>
              <a:t>下</a:t>
            </a:r>
            <a:r>
              <a:rPr sz="6000" b="1" spc="-10" dirty="0" err="1">
                <a:solidFill>
                  <a:srgbClr val="443C20"/>
                </a:solidFill>
                <a:latin typeface="Microsoft YaHei"/>
                <a:cs typeface="Microsoft YaHei"/>
              </a:rPr>
              <a:t>學期作業時程</a:t>
            </a:r>
            <a:endParaRPr sz="6000" dirty="0">
              <a:latin typeface="Microsoft YaHei"/>
              <a:cs typeface="Microsoft YaHe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0095562" y="1679411"/>
            <a:ext cx="7606030" cy="2198370"/>
            <a:chOff x="10095562" y="1679411"/>
            <a:chExt cx="7606030" cy="2198370"/>
          </a:xfrm>
        </p:grpSpPr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33518" y="1717511"/>
              <a:ext cx="7530012" cy="212179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133662" y="1717511"/>
              <a:ext cx="7529830" cy="2122170"/>
            </a:xfrm>
            <a:custGeom>
              <a:avLst/>
              <a:gdLst/>
              <a:ahLst/>
              <a:cxnLst/>
              <a:rect l="l" t="t" r="r" b="b"/>
              <a:pathLst>
                <a:path w="7529830" h="2122170">
                  <a:moveTo>
                    <a:pt x="190490" y="0"/>
                  </a:moveTo>
                  <a:lnTo>
                    <a:pt x="7339176" y="0"/>
                  </a:lnTo>
                  <a:lnTo>
                    <a:pt x="7376513" y="3693"/>
                  </a:lnTo>
                  <a:lnTo>
                    <a:pt x="7444861" y="32004"/>
                  </a:lnTo>
                  <a:lnTo>
                    <a:pt x="7497663" y="84806"/>
                  </a:lnTo>
                  <a:lnTo>
                    <a:pt x="7525975" y="153154"/>
                  </a:lnTo>
                  <a:lnTo>
                    <a:pt x="7529669" y="1931202"/>
                  </a:lnTo>
                  <a:lnTo>
                    <a:pt x="7525975" y="1968539"/>
                  </a:lnTo>
                  <a:lnTo>
                    <a:pt x="7497663" y="2036887"/>
                  </a:lnTo>
                  <a:lnTo>
                    <a:pt x="7444861" y="2089689"/>
                  </a:lnTo>
                  <a:lnTo>
                    <a:pt x="7376513" y="2117999"/>
                  </a:lnTo>
                  <a:lnTo>
                    <a:pt x="7339176" y="2121693"/>
                  </a:lnTo>
                  <a:lnTo>
                    <a:pt x="190490" y="2121693"/>
                  </a:lnTo>
                  <a:lnTo>
                    <a:pt x="117593" y="2107193"/>
                  </a:lnTo>
                  <a:lnTo>
                    <a:pt x="55793" y="2065899"/>
                  </a:lnTo>
                  <a:lnTo>
                    <a:pt x="14500" y="2004100"/>
                  </a:lnTo>
                  <a:lnTo>
                    <a:pt x="0" y="1931202"/>
                  </a:lnTo>
                  <a:lnTo>
                    <a:pt x="0" y="190491"/>
                  </a:lnTo>
                  <a:lnTo>
                    <a:pt x="14500" y="117593"/>
                  </a:lnTo>
                  <a:lnTo>
                    <a:pt x="55793" y="55793"/>
                  </a:lnTo>
                  <a:lnTo>
                    <a:pt x="117593" y="14500"/>
                  </a:lnTo>
                  <a:lnTo>
                    <a:pt x="190490" y="0"/>
                  </a:lnTo>
                </a:path>
              </a:pathLst>
            </a:custGeom>
            <a:ln w="761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 descr="$PPTXTitle"/>
          <p:cNvSpPr txBox="1">
            <a:spLocks noGrp="1"/>
          </p:cNvSpPr>
          <p:nvPr>
            <p:ph type="title"/>
          </p:nvPr>
        </p:nvSpPr>
        <p:spPr>
          <a:xfrm>
            <a:off x="10349417" y="2034376"/>
            <a:ext cx="7314075" cy="12382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lang="zh-TW" altLang="en-US" sz="3600" spc="-290" dirty="0">
                <a:solidFill>
                  <a:srgbClr val="443C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下</a:t>
            </a:r>
            <a:r>
              <a:rPr sz="3600" spc="-290" dirty="0" err="1">
                <a:solidFill>
                  <a:srgbClr val="443C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學期舉辦</a:t>
            </a:r>
            <a:r>
              <a:rPr sz="3600" spc="-290" dirty="0" err="1">
                <a:solidFill>
                  <a:srgbClr val="EF1F5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</a:t>
            </a:r>
            <a:r>
              <a:rPr lang="zh-TW" altLang="en-US" sz="3600" spc="-290" dirty="0">
                <a:solidFill>
                  <a:srgbClr val="EF1F5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成果發表</a:t>
            </a:r>
            <a:r>
              <a:rPr sz="3600" spc="-290" dirty="0" err="1">
                <a:solidFill>
                  <a:srgbClr val="EF1F5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會</a:t>
            </a:r>
            <a:r>
              <a:rPr sz="3600" spc="-300" dirty="0" err="1">
                <a:solidFill>
                  <a:srgbClr val="443C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，時間地點</a:t>
            </a:r>
            <a:r>
              <a:rPr sz="3600" spc="-340" dirty="0">
                <a:solidFill>
                  <a:srgbClr val="443C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 </a:t>
            </a:r>
            <a:r>
              <a:rPr sz="3600" spc="-295" dirty="0">
                <a:solidFill>
                  <a:srgbClr val="443C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另行通知，也會發公文到實習單位</a:t>
            </a:r>
            <a:r>
              <a:rPr sz="3600" b="0" spc="-295" dirty="0">
                <a:solidFill>
                  <a:srgbClr val="443C20"/>
                </a:solidFill>
                <a:latin typeface="SimSun"/>
                <a:cs typeface="SimSun"/>
              </a:rPr>
              <a:t>。</a:t>
            </a:r>
            <a:endParaRPr sz="3600" dirty="0">
              <a:latin typeface="SimSun"/>
              <a:cs typeface="SimSu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143885" y="8089899"/>
            <a:ext cx="2278582" cy="814705"/>
          </a:xfrm>
          <a:custGeom>
            <a:avLst/>
            <a:gdLst/>
            <a:ahLst/>
            <a:cxnLst/>
            <a:rect l="l" t="t" r="r" b="b"/>
            <a:pathLst>
              <a:path w="2415540" h="814704">
                <a:moveTo>
                  <a:pt x="2007879" y="814577"/>
                </a:moveTo>
                <a:lnTo>
                  <a:pt x="407288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8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09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8" y="0"/>
                </a:lnTo>
                <a:lnTo>
                  <a:pt x="2007879" y="0"/>
                </a:lnTo>
                <a:lnTo>
                  <a:pt x="2055378" y="2740"/>
                </a:lnTo>
                <a:lnTo>
                  <a:pt x="2101267" y="10756"/>
                </a:lnTo>
                <a:lnTo>
                  <a:pt x="2145241" y="23744"/>
                </a:lnTo>
                <a:lnTo>
                  <a:pt x="2186995" y="41397"/>
                </a:lnTo>
                <a:lnTo>
                  <a:pt x="2226222" y="63409"/>
                </a:lnTo>
                <a:lnTo>
                  <a:pt x="2262618" y="89476"/>
                </a:lnTo>
                <a:lnTo>
                  <a:pt x="2295876" y="119292"/>
                </a:lnTo>
                <a:lnTo>
                  <a:pt x="2325692" y="152550"/>
                </a:lnTo>
                <a:lnTo>
                  <a:pt x="2351758" y="188946"/>
                </a:lnTo>
                <a:lnTo>
                  <a:pt x="2373771" y="228173"/>
                </a:lnTo>
                <a:lnTo>
                  <a:pt x="2391424" y="269927"/>
                </a:lnTo>
                <a:lnTo>
                  <a:pt x="2404411" y="313901"/>
                </a:lnTo>
                <a:lnTo>
                  <a:pt x="2412428" y="359790"/>
                </a:lnTo>
                <a:lnTo>
                  <a:pt x="2415168" y="407288"/>
                </a:lnTo>
                <a:lnTo>
                  <a:pt x="2412428" y="454787"/>
                </a:lnTo>
                <a:lnTo>
                  <a:pt x="2404411" y="500676"/>
                </a:lnTo>
                <a:lnTo>
                  <a:pt x="2391424" y="544650"/>
                </a:lnTo>
                <a:lnTo>
                  <a:pt x="2373771" y="586404"/>
                </a:lnTo>
                <a:lnTo>
                  <a:pt x="2351758" y="625631"/>
                </a:lnTo>
                <a:lnTo>
                  <a:pt x="2325692" y="662027"/>
                </a:lnTo>
                <a:lnTo>
                  <a:pt x="2295876" y="695285"/>
                </a:lnTo>
                <a:lnTo>
                  <a:pt x="2262618" y="725101"/>
                </a:lnTo>
                <a:lnTo>
                  <a:pt x="2226222" y="751168"/>
                </a:lnTo>
                <a:lnTo>
                  <a:pt x="2186995" y="773180"/>
                </a:lnTo>
                <a:lnTo>
                  <a:pt x="2145241" y="790833"/>
                </a:lnTo>
                <a:lnTo>
                  <a:pt x="2101267" y="803821"/>
                </a:lnTo>
                <a:lnTo>
                  <a:pt x="2055378" y="811837"/>
                </a:lnTo>
                <a:lnTo>
                  <a:pt x="2007879" y="8145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404435" y="8200858"/>
            <a:ext cx="162560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實習月誌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53" name="object 31">
            <a:extLst>
              <a:ext uri="{FF2B5EF4-FFF2-40B4-BE49-F238E27FC236}">
                <a16:creationId xmlns:a16="http://schemas.microsoft.com/office/drawing/2014/main" id="{B05F3DBC-F9AB-4BBB-9631-0B271A060F3E}"/>
              </a:ext>
            </a:extLst>
          </p:cNvPr>
          <p:cNvSpPr/>
          <p:nvPr/>
        </p:nvSpPr>
        <p:spPr>
          <a:xfrm>
            <a:off x="5047031" y="8078634"/>
            <a:ext cx="2415540" cy="814705"/>
          </a:xfrm>
          <a:custGeom>
            <a:avLst/>
            <a:gdLst/>
            <a:ahLst/>
            <a:cxnLst/>
            <a:rect l="l" t="t" r="r" b="b"/>
            <a:pathLst>
              <a:path w="2415540" h="814704">
                <a:moveTo>
                  <a:pt x="2007879" y="814577"/>
                </a:moveTo>
                <a:lnTo>
                  <a:pt x="407288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8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09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8" y="0"/>
                </a:lnTo>
                <a:lnTo>
                  <a:pt x="2007879" y="0"/>
                </a:lnTo>
                <a:lnTo>
                  <a:pt x="2055378" y="2740"/>
                </a:lnTo>
                <a:lnTo>
                  <a:pt x="2101267" y="10756"/>
                </a:lnTo>
                <a:lnTo>
                  <a:pt x="2145241" y="23744"/>
                </a:lnTo>
                <a:lnTo>
                  <a:pt x="2186995" y="41397"/>
                </a:lnTo>
                <a:lnTo>
                  <a:pt x="2226222" y="63409"/>
                </a:lnTo>
                <a:lnTo>
                  <a:pt x="2262618" y="89476"/>
                </a:lnTo>
                <a:lnTo>
                  <a:pt x="2295876" y="119292"/>
                </a:lnTo>
                <a:lnTo>
                  <a:pt x="2325692" y="152550"/>
                </a:lnTo>
                <a:lnTo>
                  <a:pt x="2351758" y="188946"/>
                </a:lnTo>
                <a:lnTo>
                  <a:pt x="2373771" y="228173"/>
                </a:lnTo>
                <a:lnTo>
                  <a:pt x="2391424" y="269927"/>
                </a:lnTo>
                <a:lnTo>
                  <a:pt x="2404411" y="313901"/>
                </a:lnTo>
                <a:lnTo>
                  <a:pt x="2412428" y="359790"/>
                </a:lnTo>
                <a:lnTo>
                  <a:pt x="2415168" y="407288"/>
                </a:lnTo>
                <a:lnTo>
                  <a:pt x="2412428" y="454787"/>
                </a:lnTo>
                <a:lnTo>
                  <a:pt x="2404411" y="500676"/>
                </a:lnTo>
                <a:lnTo>
                  <a:pt x="2391424" y="544650"/>
                </a:lnTo>
                <a:lnTo>
                  <a:pt x="2373771" y="586404"/>
                </a:lnTo>
                <a:lnTo>
                  <a:pt x="2351758" y="625631"/>
                </a:lnTo>
                <a:lnTo>
                  <a:pt x="2325692" y="662027"/>
                </a:lnTo>
                <a:lnTo>
                  <a:pt x="2295876" y="695285"/>
                </a:lnTo>
                <a:lnTo>
                  <a:pt x="2262618" y="725101"/>
                </a:lnTo>
                <a:lnTo>
                  <a:pt x="2226222" y="751168"/>
                </a:lnTo>
                <a:lnTo>
                  <a:pt x="2186995" y="773180"/>
                </a:lnTo>
                <a:lnTo>
                  <a:pt x="2145241" y="790833"/>
                </a:lnTo>
                <a:lnTo>
                  <a:pt x="2101267" y="803821"/>
                </a:lnTo>
                <a:lnTo>
                  <a:pt x="2055378" y="811837"/>
                </a:lnTo>
                <a:lnTo>
                  <a:pt x="2007879" y="8145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object 32">
            <a:extLst>
              <a:ext uri="{FF2B5EF4-FFF2-40B4-BE49-F238E27FC236}">
                <a16:creationId xmlns:a16="http://schemas.microsoft.com/office/drawing/2014/main" id="{64613602-520E-4F5D-9655-8F29DFA75E01}"/>
              </a:ext>
            </a:extLst>
          </p:cNvPr>
          <p:cNvSpPr txBox="1"/>
          <p:nvPr/>
        </p:nvSpPr>
        <p:spPr>
          <a:xfrm>
            <a:off x="5410200" y="8191500"/>
            <a:ext cx="162560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實習月誌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58" name="object 31">
            <a:extLst>
              <a:ext uri="{FF2B5EF4-FFF2-40B4-BE49-F238E27FC236}">
                <a16:creationId xmlns:a16="http://schemas.microsoft.com/office/drawing/2014/main" id="{E5A2FFCD-DA58-490A-8049-190ADA675184}"/>
              </a:ext>
            </a:extLst>
          </p:cNvPr>
          <p:cNvSpPr/>
          <p:nvPr/>
        </p:nvSpPr>
        <p:spPr>
          <a:xfrm>
            <a:off x="1930931" y="8095628"/>
            <a:ext cx="2415540" cy="814705"/>
          </a:xfrm>
          <a:custGeom>
            <a:avLst/>
            <a:gdLst/>
            <a:ahLst/>
            <a:cxnLst/>
            <a:rect l="l" t="t" r="r" b="b"/>
            <a:pathLst>
              <a:path w="2415540" h="814704">
                <a:moveTo>
                  <a:pt x="2007879" y="814577"/>
                </a:moveTo>
                <a:lnTo>
                  <a:pt x="407288" y="814577"/>
                </a:lnTo>
                <a:lnTo>
                  <a:pt x="359790" y="811837"/>
                </a:lnTo>
                <a:lnTo>
                  <a:pt x="313901" y="803821"/>
                </a:lnTo>
                <a:lnTo>
                  <a:pt x="269927" y="790833"/>
                </a:lnTo>
                <a:lnTo>
                  <a:pt x="228173" y="773180"/>
                </a:lnTo>
                <a:lnTo>
                  <a:pt x="188946" y="751168"/>
                </a:lnTo>
                <a:lnTo>
                  <a:pt x="152550" y="725101"/>
                </a:lnTo>
                <a:lnTo>
                  <a:pt x="119292" y="695285"/>
                </a:lnTo>
                <a:lnTo>
                  <a:pt x="89476" y="662027"/>
                </a:lnTo>
                <a:lnTo>
                  <a:pt x="63409" y="625631"/>
                </a:lnTo>
                <a:lnTo>
                  <a:pt x="41397" y="586404"/>
                </a:lnTo>
                <a:lnTo>
                  <a:pt x="23744" y="544650"/>
                </a:lnTo>
                <a:lnTo>
                  <a:pt x="10756" y="500676"/>
                </a:lnTo>
                <a:lnTo>
                  <a:pt x="2740" y="454787"/>
                </a:lnTo>
                <a:lnTo>
                  <a:pt x="0" y="407288"/>
                </a:lnTo>
                <a:lnTo>
                  <a:pt x="2740" y="359790"/>
                </a:lnTo>
                <a:lnTo>
                  <a:pt x="10756" y="313901"/>
                </a:lnTo>
                <a:lnTo>
                  <a:pt x="23744" y="269927"/>
                </a:lnTo>
                <a:lnTo>
                  <a:pt x="41397" y="228173"/>
                </a:lnTo>
                <a:lnTo>
                  <a:pt x="63409" y="188946"/>
                </a:lnTo>
                <a:lnTo>
                  <a:pt x="89476" y="152550"/>
                </a:lnTo>
                <a:lnTo>
                  <a:pt x="119292" y="119292"/>
                </a:lnTo>
                <a:lnTo>
                  <a:pt x="152550" y="89476"/>
                </a:lnTo>
                <a:lnTo>
                  <a:pt x="188946" y="63409"/>
                </a:lnTo>
                <a:lnTo>
                  <a:pt x="228173" y="41397"/>
                </a:lnTo>
                <a:lnTo>
                  <a:pt x="269927" y="23744"/>
                </a:lnTo>
                <a:lnTo>
                  <a:pt x="313901" y="10756"/>
                </a:lnTo>
                <a:lnTo>
                  <a:pt x="359790" y="2740"/>
                </a:lnTo>
                <a:lnTo>
                  <a:pt x="407288" y="0"/>
                </a:lnTo>
                <a:lnTo>
                  <a:pt x="2007879" y="0"/>
                </a:lnTo>
                <a:lnTo>
                  <a:pt x="2055378" y="2740"/>
                </a:lnTo>
                <a:lnTo>
                  <a:pt x="2101267" y="10756"/>
                </a:lnTo>
                <a:lnTo>
                  <a:pt x="2145241" y="23744"/>
                </a:lnTo>
                <a:lnTo>
                  <a:pt x="2186995" y="41397"/>
                </a:lnTo>
                <a:lnTo>
                  <a:pt x="2226222" y="63409"/>
                </a:lnTo>
                <a:lnTo>
                  <a:pt x="2262618" y="89476"/>
                </a:lnTo>
                <a:lnTo>
                  <a:pt x="2295876" y="119292"/>
                </a:lnTo>
                <a:lnTo>
                  <a:pt x="2325692" y="152550"/>
                </a:lnTo>
                <a:lnTo>
                  <a:pt x="2351758" y="188946"/>
                </a:lnTo>
                <a:lnTo>
                  <a:pt x="2373771" y="228173"/>
                </a:lnTo>
                <a:lnTo>
                  <a:pt x="2391424" y="269927"/>
                </a:lnTo>
                <a:lnTo>
                  <a:pt x="2404411" y="313901"/>
                </a:lnTo>
                <a:lnTo>
                  <a:pt x="2412428" y="359790"/>
                </a:lnTo>
                <a:lnTo>
                  <a:pt x="2415168" y="407288"/>
                </a:lnTo>
                <a:lnTo>
                  <a:pt x="2412428" y="454787"/>
                </a:lnTo>
                <a:lnTo>
                  <a:pt x="2404411" y="500676"/>
                </a:lnTo>
                <a:lnTo>
                  <a:pt x="2391424" y="544650"/>
                </a:lnTo>
                <a:lnTo>
                  <a:pt x="2373771" y="586404"/>
                </a:lnTo>
                <a:lnTo>
                  <a:pt x="2351758" y="625631"/>
                </a:lnTo>
                <a:lnTo>
                  <a:pt x="2325692" y="662027"/>
                </a:lnTo>
                <a:lnTo>
                  <a:pt x="2295876" y="695285"/>
                </a:lnTo>
                <a:lnTo>
                  <a:pt x="2262618" y="725101"/>
                </a:lnTo>
                <a:lnTo>
                  <a:pt x="2226222" y="751168"/>
                </a:lnTo>
                <a:lnTo>
                  <a:pt x="2186995" y="773180"/>
                </a:lnTo>
                <a:lnTo>
                  <a:pt x="2145241" y="790833"/>
                </a:lnTo>
                <a:lnTo>
                  <a:pt x="2101267" y="803821"/>
                </a:lnTo>
                <a:lnTo>
                  <a:pt x="2055378" y="811837"/>
                </a:lnTo>
                <a:lnTo>
                  <a:pt x="2007879" y="8145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0" rIns="0" bIns="0" rtlCol="0"/>
          <a:lstStyle/>
          <a:p>
            <a:endParaRPr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object 32">
            <a:extLst>
              <a:ext uri="{FF2B5EF4-FFF2-40B4-BE49-F238E27FC236}">
                <a16:creationId xmlns:a16="http://schemas.microsoft.com/office/drawing/2014/main" id="{9F2DE14B-BE58-4BFA-B09C-A82B7159EEAE}"/>
              </a:ext>
            </a:extLst>
          </p:cNvPr>
          <p:cNvSpPr txBox="1"/>
          <p:nvPr/>
        </p:nvSpPr>
        <p:spPr>
          <a:xfrm>
            <a:off x="2345267" y="8208434"/>
            <a:ext cx="162560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實習月誌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63" name="object 32">
            <a:extLst>
              <a:ext uri="{FF2B5EF4-FFF2-40B4-BE49-F238E27FC236}">
                <a16:creationId xmlns:a16="http://schemas.microsoft.com/office/drawing/2014/main" id="{F363842D-EC00-462A-9239-31C864493C9C}"/>
              </a:ext>
            </a:extLst>
          </p:cNvPr>
          <p:cNvSpPr txBox="1"/>
          <p:nvPr/>
        </p:nvSpPr>
        <p:spPr>
          <a:xfrm>
            <a:off x="11345332" y="8195837"/>
            <a:ext cx="162560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實習月誌</a:t>
            </a:r>
            <a:endParaRPr sz="35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70" name="object 17">
            <a:extLst>
              <a:ext uri="{FF2B5EF4-FFF2-40B4-BE49-F238E27FC236}">
                <a16:creationId xmlns:a16="http://schemas.microsoft.com/office/drawing/2014/main" id="{A53A2019-3A78-4BDE-98E4-12F85FCA3D6D}"/>
              </a:ext>
            </a:extLst>
          </p:cNvPr>
          <p:cNvSpPr txBox="1"/>
          <p:nvPr/>
        </p:nvSpPr>
        <p:spPr>
          <a:xfrm>
            <a:off x="1832278" y="9196016"/>
            <a:ext cx="3417570" cy="4122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8200"/>
              </a:lnSpc>
              <a:spcBef>
                <a:spcPts val="90"/>
              </a:spcBef>
            </a:pPr>
            <a:r>
              <a:rPr lang="zh-TW" altLang="en-US" sz="26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實習開始後每個月繳交</a:t>
            </a:r>
            <a:endParaRPr sz="2600" b="1" dirty="0">
              <a:latin typeface="微軟正黑體" panose="020B0604030504040204" pitchFamily="34" charset="-120"/>
              <a:ea typeface="微軟正黑體" panose="020B0604030504040204" pitchFamily="34" charset="-120"/>
              <a:cs typeface="Lucida Sans Unicode"/>
            </a:endParaRPr>
          </a:p>
        </p:txBody>
      </p:sp>
    </p:spTree>
    <p:extLst>
      <p:ext uri="{BB962C8B-B14F-4D97-AF65-F5344CB8AC3E}">
        <p14:creationId xmlns:p14="http://schemas.microsoft.com/office/powerpoint/2010/main" val="2885885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8307250" y="737220"/>
            <a:ext cx="61214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實習成績怎麼算？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7010400" y="6035142"/>
            <a:ext cx="8305800" cy="25867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37789" marR="5080" indent="-571500" algn="l">
              <a:lnSpc>
                <a:spcPct val="1491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3900" spc="-2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機構表現與出勤：</a:t>
            </a:r>
            <a:r>
              <a:rPr sz="3900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30% </a:t>
            </a:r>
            <a:endParaRPr lang="en-US" sz="3900" spc="-20" dirty="0">
              <a:latin typeface="微軟正黑體" panose="020B0604030504040204" pitchFamily="34" charset="-120"/>
              <a:ea typeface="微軟正黑體" panose="020B0604030504040204" pitchFamily="34" charset="-120"/>
              <a:cs typeface="Lucida Sans Unicode"/>
            </a:endParaRPr>
          </a:p>
          <a:p>
            <a:pPr marL="2637789" marR="5080" indent="-571500" algn="l">
              <a:lnSpc>
                <a:spcPct val="1491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3900" spc="-29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月誌／報告／計畫：</a:t>
            </a:r>
            <a:r>
              <a:rPr sz="3900" spc="-4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40%</a:t>
            </a:r>
            <a:endParaRPr lang="en-US" sz="3900" spc="-40" dirty="0">
              <a:latin typeface="微軟正黑體" panose="020B0604030504040204" pitchFamily="34" charset="-120"/>
              <a:ea typeface="微軟正黑體" panose="020B0604030504040204" pitchFamily="34" charset="-120"/>
              <a:cs typeface="Lucida Sans Unicode"/>
            </a:endParaRPr>
          </a:p>
          <a:p>
            <a:pPr marL="2637789" marR="5080" indent="-571500" algn="l">
              <a:lnSpc>
                <a:spcPct val="1491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sz="3900" spc="-2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老師訪視與輔導：</a:t>
            </a:r>
            <a:r>
              <a:rPr sz="3900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30%</a:t>
            </a:r>
            <a:endParaRPr sz="3900" dirty="0">
              <a:latin typeface="微軟正黑體" panose="020B0604030504040204" pitchFamily="34" charset="-120"/>
              <a:ea typeface="微軟正黑體" panose="020B0604030504040204" pitchFamily="34" charset="-120"/>
              <a:cs typeface="Lucida Sans Unicode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49AB185A-B24D-474C-8615-B35EBA9BC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404418"/>
            <a:ext cx="5410200" cy="7366566"/>
          </a:xfrm>
          <a:prstGeom prst="rect">
            <a:avLst/>
          </a:prstGeom>
        </p:spPr>
      </p:pic>
      <p:sp>
        <p:nvSpPr>
          <p:cNvPr id="17" name="object 14">
            <a:extLst>
              <a:ext uri="{FF2B5EF4-FFF2-40B4-BE49-F238E27FC236}">
                <a16:creationId xmlns:a16="http://schemas.microsoft.com/office/drawing/2014/main" id="{9BE4B133-23AB-4769-9343-A39E0C886834}"/>
              </a:ext>
            </a:extLst>
          </p:cNvPr>
          <p:cNvSpPr txBox="1"/>
          <p:nvPr/>
        </p:nvSpPr>
        <p:spPr>
          <a:xfrm>
            <a:off x="7010400" y="4206930"/>
            <a:ext cx="7924800" cy="15337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66289" marR="93345">
              <a:spcBef>
                <a:spcPts val="2510"/>
              </a:spcBef>
            </a:pPr>
            <a:r>
              <a:rPr sz="3900" spc="-32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學期實習時數</a:t>
            </a:r>
            <a:r>
              <a:rPr lang="zh-TW" altLang="en-US" sz="3900" spc="-32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  </a:t>
            </a:r>
            <a:r>
              <a:rPr sz="2950" spc="38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 MT"/>
              </a:rPr>
              <a:t>≥</a:t>
            </a:r>
            <a:r>
              <a:rPr lang="zh-TW" altLang="en-US" sz="2950" spc="380" dirty="0">
                <a:latin typeface="微軟正黑體" panose="020B0604030504040204" pitchFamily="34" charset="-120"/>
                <a:ea typeface="微軟正黑體" panose="020B0604030504040204" pitchFamily="34" charset="-120"/>
                <a:cs typeface="Arial MT"/>
              </a:rPr>
              <a:t> </a:t>
            </a:r>
            <a:r>
              <a:rPr sz="3900" spc="38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720</a:t>
            </a:r>
            <a:r>
              <a:rPr sz="3900" spc="-34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小時</a:t>
            </a:r>
            <a:endParaRPr lang="en-US" sz="3900" spc="-345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2066289" marR="93345">
              <a:spcBef>
                <a:spcPts val="2510"/>
              </a:spcBef>
            </a:pPr>
            <a:r>
              <a:rPr sz="3900" spc="-52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成績</a:t>
            </a:r>
            <a:r>
              <a:rPr sz="3900" spc="-5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 </a:t>
            </a:r>
            <a:r>
              <a:rPr lang="zh-TW" altLang="en-US" sz="3900" spc="-5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  </a:t>
            </a:r>
            <a:r>
              <a:rPr sz="2950" spc="1245" dirty="0">
                <a:latin typeface="微軟正黑體" panose="020B0604030504040204" pitchFamily="34" charset="-120"/>
                <a:ea typeface="微軟正黑體" panose="020B0604030504040204" pitchFamily="34" charset="-120"/>
                <a:cs typeface="Arial MT"/>
              </a:rPr>
              <a:t>≥</a:t>
            </a:r>
            <a:r>
              <a:rPr sz="3900" spc="-254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60</a:t>
            </a:r>
            <a:r>
              <a:rPr sz="3900" spc="-21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 </a:t>
            </a:r>
            <a:r>
              <a:rPr sz="3900" spc="-36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分</a:t>
            </a:r>
            <a:endParaRPr sz="39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B0FD5E51-BD9C-4A4C-819B-7BBECF1639DD}"/>
              </a:ext>
            </a:extLst>
          </p:cNvPr>
          <p:cNvSpPr/>
          <p:nvPr/>
        </p:nvSpPr>
        <p:spPr>
          <a:xfrm>
            <a:off x="7380150" y="2951504"/>
            <a:ext cx="3962400" cy="10327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03BDCEB6-B3A7-406E-9FEB-2BB873D1361E}"/>
              </a:ext>
            </a:extLst>
          </p:cNvPr>
          <p:cNvSpPr txBox="1"/>
          <p:nvPr/>
        </p:nvSpPr>
        <p:spPr>
          <a:xfrm>
            <a:off x="7409598" y="3081474"/>
            <a:ext cx="47062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4290"/>
              </a:spcBef>
            </a:pPr>
            <a:r>
              <a:rPr lang="zh-TW" altLang="en-US" sz="4800" b="1" spc="-2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學分達成要件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57749" cy="10286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4032" y="393120"/>
            <a:ext cx="11333967" cy="32682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86943" y="4766839"/>
            <a:ext cx="148023" cy="14802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442153" y="4064751"/>
            <a:ext cx="4751705" cy="52065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54735">
              <a:lnSpc>
                <a:spcPct val="149500"/>
              </a:lnSpc>
              <a:spcBef>
                <a:spcPts val="100"/>
              </a:spcBef>
            </a:pPr>
            <a:r>
              <a:rPr sz="4500" spc="-42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定期訪視與關心協助處理問題</a:t>
            </a:r>
            <a:r>
              <a:rPr sz="4500" spc="-45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 </a:t>
            </a:r>
            <a:r>
              <a:rPr sz="4500" spc="-42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提供實習建議</a:t>
            </a:r>
            <a:r>
              <a:rPr sz="4500" spc="-45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 </a:t>
            </a:r>
            <a:r>
              <a:rPr sz="4500" spc="-42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協調實習爭議</a:t>
            </a:r>
            <a:endParaRPr sz="45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2680"/>
              </a:spcBef>
            </a:pPr>
            <a:r>
              <a:rPr sz="4500" spc="-41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必要時協助轉換單位</a:t>
            </a:r>
            <a:endParaRPr sz="45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86943" y="5792431"/>
            <a:ext cx="148023" cy="14802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86943" y="6818024"/>
            <a:ext cx="148023" cy="14802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086943" y="7843616"/>
            <a:ext cx="148023" cy="14802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86943" y="8869209"/>
            <a:ext cx="148023" cy="148023"/>
          </a:xfrm>
          <a:prstGeom prst="rect">
            <a:avLst/>
          </a:prstGeom>
        </p:spPr>
      </p:pic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0507" rIns="0" bIns="0" rtlCol="0">
            <a:spAutoFit/>
          </a:bodyPr>
          <a:lstStyle/>
          <a:p>
            <a:pPr marL="8427085">
              <a:lnSpc>
                <a:spcPct val="100000"/>
              </a:lnSpc>
              <a:spcBef>
                <a:spcPts val="100"/>
              </a:spcBef>
            </a:pPr>
            <a:r>
              <a:rPr sz="7000" spc="-15" dirty="0"/>
              <a:t>老師會做哪些協助？</a:t>
            </a:r>
            <a:endParaRPr sz="7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57749" cy="102869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4032" y="393120"/>
            <a:ext cx="11333967" cy="326829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43534" y="4702152"/>
            <a:ext cx="140856" cy="14085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580931" y="4033443"/>
            <a:ext cx="6022340" cy="49053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50700"/>
              </a:lnSpc>
              <a:spcBef>
                <a:spcPts val="90"/>
              </a:spcBef>
            </a:pPr>
            <a:r>
              <a:rPr sz="4250" spc="-35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主動學習比被動等待更重要</a:t>
            </a:r>
            <a:r>
              <a:rPr sz="4250" spc="-36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不懂就問</a:t>
            </a:r>
            <a:endParaRPr sz="42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 marR="3002915">
              <a:lnSpc>
                <a:spcPts val="7680"/>
              </a:lnSpc>
              <a:spcBef>
                <a:spcPts val="690"/>
              </a:spcBef>
            </a:pPr>
            <a:r>
              <a:rPr sz="4250" spc="-35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建立職場信用保持情緒穩定</a:t>
            </a:r>
            <a:endParaRPr sz="42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905"/>
              </a:spcBef>
            </a:pPr>
            <a:r>
              <a:rPr sz="4250" spc="-35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累積人脈與作品成果</a:t>
            </a:r>
            <a:endParaRPr sz="42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43534" y="5678085"/>
            <a:ext cx="140856" cy="14085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43534" y="6654018"/>
            <a:ext cx="140856" cy="14085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43534" y="7629951"/>
            <a:ext cx="140856" cy="14085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43534" y="8605884"/>
            <a:ext cx="140856" cy="140856"/>
          </a:xfrm>
          <a:prstGeom prst="rect">
            <a:avLst/>
          </a:prstGeom>
        </p:spPr>
      </p:pic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10251551" y="1409265"/>
            <a:ext cx="713740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20" dirty="0"/>
              <a:t>實習成功的小技巧</a:t>
            </a:r>
            <a:endParaRPr sz="7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B4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6751" y="3133152"/>
            <a:ext cx="17207230" cy="6654165"/>
          </a:xfrm>
          <a:custGeom>
            <a:avLst/>
            <a:gdLst/>
            <a:ahLst/>
            <a:cxnLst/>
            <a:rect l="l" t="t" r="r" b="b"/>
            <a:pathLst>
              <a:path w="17207230" h="6654165">
                <a:moveTo>
                  <a:pt x="16642995" y="6654052"/>
                </a:moveTo>
                <a:lnTo>
                  <a:pt x="571499" y="6654052"/>
                </a:lnTo>
                <a:lnTo>
                  <a:pt x="521250" y="6651841"/>
                </a:lnTo>
                <a:lnTo>
                  <a:pt x="471723" y="6645278"/>
                </a:lnTo>
                <a:lnTo>
                  <a:pt x="423182" y="6634473"/>
                </a:lnTo>
                <a:lnTo>
                  <a:pt x="375891" y="6619535"/>
                </a:lnTo>
                <a:lnTo>
                  <a:pt x="330112" y="6600573"/>
                </a:lnTo>
                <a:lnTo>
                  <a:pt x="286109" y="6577696"/>
                </a:lnTo>
                <a:lnTo>
                  <a:pt x="244146" y="6551013"/>
                </a:lnTo>
                <a:lnTo>
                  <a:pt x="204484" y="6520633"/>
                </a:lnTo>
                <a:lnTo>
                  <a:pt x="167388" y="6486665"/>
                </a:lnTo>
                <a:lnTo>
                  <a:pt x="133420" y="6449568"/>
                </a:lnTo>
                <a:lnTo>
                  <a:pt x="103040" y="6409907"/>
                </a:lnTo>
                <a:lnTo>
                  <a:pt x="76357" y="6367943"/>
                </a:lnTo>
                <a:lnTo>
                  <a:pt x="53480" y="6323940"/>
                </a:lnTo>
                <a:lnTo>
                  <a:pt x="34517" y="6278162"/>
                </a:lnTo>
                <a:lnTo>
                  <a:pt x="19579" y="6230870"/>
                </a:lnTo>
                <a:lnTo>
                  <a:pt x="8774" y="6182330"/>
                </a:lnTo>
                <a:lnTo>
                  <a:pt x="2211" y="6132803"/>
                </a:lnTo>
                <a:lnTo>
                  <a:pt x="0" y="6082553"/>
                </a:lnTo>
                <a:lnTo>
                  <a:pt x="0" y="571500"/>
                </a:lnTo>
                <a:lnTo>
                  <a:pt x="2211" y="521250"/>
                </a:lnTo>
                <a:lnTo>
                  <a:pt x="8774" y="471723"/>
                </a:lnTo>
                <a:lnTo>
                  <a:pt x="19579" y="423182"/>
                </a:lnTo>
                <a:lnTo>
                  <a:pt x="34517" y="375891"/>
                </a:lnTo>
                <a:lnTo>
                  <a:pt x="53480" y="330112"/>
                </a:lnTo>
                <a:lnTo>
                  <a:pt x="76357" y="286109"/>
                </a:lnTo>
                <a:lnTo>
                  <a:pt x="103040" y="244146"/>
                </a:lnTo>
                <a:lnTo>
                  <a:pt x="133420" y="204484"/>
                </a:lnTo>
                <a:lnTo>
                  <a:pt x="167388" y="167388"/>
                </a:lnTo>
                <a:lnTo>
                  <a:pt x="204484" y="133420"/>
                </a:lnTo>
                <a:lnTo>
                  <a:pt x="244146" y="103040"/>
                </a:lnTo>
                <a:lnTo>
                  <a:pt x="286109" y="76357"/>
                </a:lnTo>
                <a:lnTo>
                  <a:pt x="330112" y="53480"/>
                </a:lnTo>
                <a:lnTo>
                  <a:pt x="375891" y="34518"/>
                </a:lnTo>
                <a:lnTo>
                  <a:pt x="423182" y="19579"/>
                </a:lnTo>
                <a:lnTo>
                  <a:pt x="471723" y="8774"/>
                </a:lnTo>
                <a:lnTo>
                  <a:pt x="521250" y="2211"/>
                </a:lnTo>
                <a:lnTo>
                  <a:pt x="571499" y="0"/>
                </a:lnTo>
                <a:lnTo>
                  <a:pt x="16642995" y="0"/>
                </a:lnTo>
                <a:lnTo>
                  <a:pt x="16693245" y="2211"/>
                </a:lnTo>
                <a:lnTo>
                  <a:pt x="16742772" y="8774"/>
                </a:lnTo>
                <a:lnTo>
                  <a:pt x="16791312" y="19579"/>
                </a:lnTo>
                <a:lnTo>
                  <a:pt x="16838604" y="34518"/>
                </a:lnTo>
                <a:lnTo>
                  <a:pt x="16884382" y="53480"/>
                </a:lnTo>
                <a:lnTo>
                  <a:pt x="16928385" y="76357"/>
                </a:lnTo>
                <a:lnTo>
                  <a:pt x="16970349" y="103040"/>
                </a:lnTo>
                <a:lnTo>
                  <a:pt x="17010010" y="133420"/>
                </a:lnTo>
                <a:lnTo>
                  <a:pt x="17047106" y="167388"/>
                </a:lnTo>
                <a:lnTo>
                  <a:pt x="17081075" y="204484"/>
                </a:lnTo>
                <a:lnTo>
                  <a:pt x="17111455" y="244146"/>
                </a:lnTo>
                <a:lnTo>
                  <a:pt x="17138138" y="286109"/>
                </a:lnTo>
                <a:lnTo>
                  <a:pt x="17161015" y="330112"/>
                </a:lnTo>
                <a:lnTo>
                  <a:pt x="17179977" y="375891"/>
                </a:lnTo>
                <a:lnTo>
                  <a:pt x="17194915" y="423182"/>
                </a:lnTo>
                <a:lnTo>
                  <a:pt x="17205720" y="471723"/>
                </a:lnTo>
                <a:lnTo>
                  <a:pt x="17206964" y="481111"/>
                </a:lnTo>
                <a:lnTo>
                  <a:pt x="17206964" y="6172941"/>
                </a:lnTo>
                <a:lnTo>
                  <a:pt x="17194915" y="6230870"/>
                </a:lnTo>
                <a:lnTo>
                  <a:pt x="17179977" y="6278162"/>
                </a:lnTo>
                <a:lnTo>
                  <a:pt x="17161015" y="6323940"/>
                </a:lnTo>
                <a:lnTo>
                  <a:pt x="17138138" y="6367943"/>
                </a:lnTo>
                <a:lnTo>
                  <a:pt x="17111455" y="6409907"/>
                </a:lnTo>
                <a:lnTo>
                  <a:pt x="17081075" y="6449568"/>
                </a:lnTo>
                <a:lnTo>
                  <a:pt x="17047106" y="6486665"/>
                </a:lnTo>
                <a:lnTo>
                  <a:pt x="17010010" y="6520633"/>
                </a:lnTo>
                <a:lnTo>
                  <a:pt x="16970349" y="6551013"/>
                </a:lnTo>
                <a:lnTo>
                  <a:pt x="16928385" y="6577696"/>
                </a:lnTo>
                <a:lnTo>
                  <a:pt x="16884382" y="6600573"/>
                </a:lnTo>
                <a:lnTo>
                  <a:pt x="16838604" y="6619535"/>
                </a:lnTo>
                <a:lnTo>
                  <a:pt x="16791312" y="6634473"/>
                </a:lnTo>
                <a:lnTo>
                  <a:pt x="16742772" y="6645278"/>
                </a:lnTo>
                <a:lnTo>
                  <a:pt x="16693245" y="6651841"/>
                </a:lnTo>
                <a:lnTo>
                  <a:pt x="16642995" y="665405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36751" y="553605"/>
            <a:ext cx="17214850" cy="2268855"/>
            <a:chOff x="536751" y="553605"/>
            <a:chExt cx="17214850" cy="2268855"/>
          </a:xfrm>
        </p:grpSpPr>
        <p:sp>
          <p:nvSpPr>
            <p:cNvPr id="5" name="object 5"/>
            <p:cNvSpPr/>
            <p:nvPr/>
          </p:nvSpPr>
          <p:spPr>
            <a:xfrm>
              <a:off x="536751" y="553605"/>
              <a:ext cx="17214850" cy="2268220"/>
            </a:xfrm>
            <a:custGeom>
              <a:avLst/>
              <a:gdLst/>
              <a:ahLst/>
              <a:cxnLst/>
              <a:rect l="l" t="t" r="r" b="b"/>
              <a:pathLst>
                <a:path w="17214850" h="2268220">
                  <a:moveTo>
                    <a:pt x="16642997" y="2268226"/>
                  </a:moveTo>
                  <a:lnTo>
                    <a:pt x="571499" y="2268226"/>
                  </a:lnTo>
                  <a:lnTo>
                    <a:pt x="521250" y="2266014"/>
                  </a:lnTo>
                  <a:lnTo>
                    <a:pt x="471723" y="2259451"/>
                  </a:lnTo>
                  <a:lnTo>
                    <a:pt x="423182" y="2248646"/>
                  </a:lnTo>
                  <a:lnTo>
                    <a:pt x="375891" y="2233708"/>
                  </a:lnTo>
                  <a:lnTo>
                    <a:pt x="330112" y="2214746"/>
                  </a:lnTo>
                  <a:lnTo>
                    <a:pt x="286109" y="2191869"/>
                  </a:lnTo>
                  <a:lnTo>
                    <a:pt x="244146" y="2165185"/>
                  </a:lnTo>
                  <a:lnTo>
                    <a:pt x="204484" y="2134805"/>
                  </a:lnTo>
                  <a:lnTo>
                    <a:pt x="167388" y="2100837"/>
                  </a:lnTo>
                  <a:lnTo>
                    <a:pt x="133420" y="2063741"/>
                  </a:lnTo>
                  <a:lnTo>
                    <a:pt x="103040" y="2024080"/>
                  </a:lnTo>
                  <a:lnTo>
                    <a:pt x="76357" y="1982116"/>
                  </a:lnTo>
                  <a:lnTo>
                    <a:pt x="53480" y="1938113"/>
                  </a:lnTo>
                  <a:lnTo>
                    <a:pt x="34517" y="1892335"/>
                  </a:lnTo>
                  <a:lnTo>
                    <a:pt x="19579" y="1845043"/>
                  </a:lnTo>
                  <a:lnTo>
                    <a:pt x="8774" y="1796503"/>
                  </a:lnTo>
                  <a:lnTo>
                    <a:pt x="2211" y="1746976"/>
                  </a:lnTo>
                  <a:lnTo>
                    <a:pt x="0" y="1696726"/>
                  </a:lnTo>
                  <a:lnTo>
                    <a:pt x="0" y="571499"/>
                  </a:lnTo>
                  <a:lnTo>
                    <a:pt x="2211" y="521250"/>
                  </a:lnTo>
                  <a:lnTo>
                    <a:pt x="8774" y="471723"/>
                  </a:lnTo>
                  <a:lnTo>
                    <a:pt x="19579" y="423182"/>
                  </a:lnTo>
                  <a:lnTo>
                    <a:pt x="34517" y="375891"/>
                  </a:lnTo>
                  <a:lnTo>
                    <a:pt x="53480" y="330112"/>
                  </a:lnTo>
                  <a:lnTo>
                    <a:pt x="76357" y="286109"/>
                  </a:lnTo>
                  <a:lnTo>
                    <a:pt x="103040" y="244146"/>
                  </a:lnTo>
                  <a:lnTo>
                    <a:pt x="133420" y="204484"/>
                  </a:lnTo>
                  <a:lnTo>
                    <a:pt x="167388" y="167388"/>
                  </a:lnTo>
                  <a:lnTo>
                    <a:pt x="204484" y="133420"/>
                  </a:lnTo>
                  <a:lnTo>
                    <a:pt x="244146" y="103040"/>
                  </a:lnTo>
                  <a:lnTo>
                    <a:pt x="286109" y="76357"/>
                  </a:lnTo>
                  <a:lnTo>
                    <a:pt x="330112" y="53480"/>
                  </a:lnTo>
                  <a:lnTo>
                    <a:pt x="375891" y="34517"/>
                  </a:lnTo>
                  <a:lnTo>
                    <a:pt x="423182" y="19579"/>
                  </a:lnTo>
                  <a:lnTo>
                    <a:pt x="471723" y="8774"/>
                  </a:lnTo>
                  <a:lnTo>
                    <a:pt x="521250" y="2211"/>
                  </a:lnTo>
                  <a:lnTo>
                    <a:pt x="571499" y="0"/>
                  </a:lnTo>
                  <a:lnTo>
                    <a:pt x="16642997" y="0"/>
                  </a:lnTo>
                  <a:lnTo>
                    <a:pt x="16693247" y="2211"/>
                  </a:lnTo>
                  <a:lnTo>
                    <a:pt x="16742774" y="8774"/>
                  </a:lnTo>
                  <a:lnTo>
                    <a:pt x="16791315" y="19579"/>
                  </a:lnTo>
                  <a:lnTo>
                    <a:pt x="16838606" y="34517"/>
                  </a:lnTo>
                  <a:lnTo>
                    <a:pt x="16884384" y="53480"/>
                  </a:lnTo>
                  <a:lnTo>
                    <a:pt x="16928387" y="76357"/>
                  </a:lnTo>
                  <a:lnTo>
                    <a:pt x="16970350" y="103040"/>
                  </a:lnTo>
                  <a:lnTo>
                    <a:pt x="17010012" y="133420"/>
                  </a:lnTo>
                  <a:lnTo>
                    <a:pt x="17047107" y="167388"/>
                  </a:lnTo>
                  <a:lnTo>
                    <a:pt x="17081076" y="204484"/>
                  </a:lnTo>
                  <a:lnTo>
                    <a:pt x="17111456" y="244146"/>
                  </a:lnTo>
                  <a:lnTo>
                    <a:pt x="17138139" y="286109"/>
                  </a:lnTo>
                  <a:lnTo>
                    <a:pt x="17161016" y="330112"/>
                  </a:lnTo>
                  <a:lnTo>
                    <a:pt x="17179978" y="375891"/>
                  </a:lnTo>
                  <a:lnTo>
                    <a:pt x="17194916" y="423182"/>
                  </a:lnTo>
                  <a:lnTo>
                    <a:pt x="17205721" y="471723"/>
                  </a:lnTo>
                  <a:lnTo>
                    <a:pt x="17212284" y="521250"/>
                  </a:lnTo>
                  <a:lnTo>
                    <a:pt x="17214496" y="571499"/>
                  </a:lnTo>
                  <a:lnTo>
                    <a:pt x="17214496" y="1696726"/>
                  </a:lnTo>
                  <a:lnTo>
                    <a:pt x="17212284" y="1746976"/>
                  </a:lnTo>
                  <a:lnTo>
                    <a:pt x="17205721" y="1796503"/>
                  </a:lnTo>
                  <a:lnTo>
                    <a:pt x="17194916" y="1845043"/>
                  </a:lnTo>
                  <a:lnTo>
                    <a:pt x="17179978" y="1892335"/>
                  </a:lnTo>
                  <a:lnTo>
                    <a:pt x="17161016" y="1938113"/>
                  </a:lnTo>
                  <a:lnTo>
                    <a:pt x="17138139" y="1982116"/>
                  </a:lnTo>
                  <a:lnTo>
                    <a:pt x="17111456" y="2024080"/>
                  </a:lnTo>
                  <a:lnTo>
                    <a:pt x="17081076" y="2063741"/>
                  </a:lnTo>
                  <a:lnTo>
                    <a:pt x="17047107" y="2100837"/>
                  </a:lnTo>
                  <a:lnTo>
                    <a:pt x="17010012" y="2134805"/>
                  </a:lnTo>
                  <a:lnTo>
                    <a:pt x="16970350" y="2165185"/>
                  </a:lnTo>
                  <a:lnTo>
                    <a:pt x="16928387" y="2191869"/>
                  </a:lnTo>
                  <a:lnTo>
                    <a:pt x="16884384" y="2214746"/>
                  </a:lnTo>
                  <a:lnTo>
                    <a:pt x="16838606" y="2233708"/>
                  </a:lnTo>
                  <a:lnTo>
                    <a:pt x="16791315" y="2248646"/>
                  </a:lnTo>
                  <a:lnTo>
                    <a:pt x="16742774" y="2259451"/>
                  </a:lnTo>
                  <a:lnTo>
                    <a:pt x="16693247" y="2266014"/>
                  </a:lnTo>
                  <a:lnTo>
                    <a:pt x="16642997" y="22682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0817" y="553605"/>
              <a:ext cx="1924049" cy="2171699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18792" y="3354710"/>
            <a:ext cx="13649324" cy="6315074"/>
          </a:xfrm>
          <a:prstGeom prst="rect">
            <a:avLst/>
          </a:prstGeom>
        </p:spPr>
      </p:pic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8892" rIns="0" bIns="0" rtlCol="0">
            <a:spAutoFit/>
          </a:bodyPr>
          <a:lstStyle/>
          <a:p>
            <a:pPr marL="485775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實習常見 </a:t>
            </a:r>
            <a:r>
              <a:rPr spc="-375" dirty="0"/>
              <a:t>Q&amp;A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B43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56762" y="499793"/>
            <a:ext cx="17160240" cy="9287510"/>
            <a:chOff x="556762" y="499793"/>
            <a:chExt cx="17160240" cy="9287510"/>
          </a:xfrm>
        </p:grpSpPr>
        <p:sp>
          <p:nvSpPr>
            <p:cNvPr id="4" name="object 4"/>
            <p:cNvSpPr/>
            <p:nvPr/>
          </p:nvSpPr>
          <p:spPr>
            <a:xfrm>
              <a:off x="556762" y="499793"/>
              <a:ext cx="17160240" cy="9287510"/>
            </a:xfrm>
            <a:custGeom>
              <a:avLst/>
              <a:gdLst/>
              <a:ahLst/>
              <a:cxnLst/>
              <a:rect l="l" t="t" r="r" b="b"/>
              <a:pathLst>
                <a:path w="17160240" h="9287510">
                  <a:moveTo>
                    <a:pt x="16602975" y="9287413"/>
                  </a:moveTo>
                  <a:lnTo>
                    <a:pt x="571500" y="9287413"/>
                  </a:lnTo>
                  <a:lnTo>
                    <a:pt x="521250" y="9285201"/>
                  </a:lnTo>
                  <a:lnTo>
                    <a:pt x="471723" y="9278638"/>
                  </a:lnTo>
                  <a:lnTo>
                    <a:pt x="423182" y="9267833"/>
                  </a:lnTo>
                  <a:lnTo>
                    <a:pt x="375891" y="9252895"/>
                  </a:lnTo>
                  <a:lnTo>
                    <a:pt x="330112" y="9233933"/>
                  </a:lnTo>
                  <a:lnTo>
                    <a:pt x="286109" y="9211056"/>
                  </a:lnTo>
                  <a:lnTo>
                    <a:pt x="244146" y="9184373"/>
                  </a:lnTo>
                  <a:lnTo>
                    <a:pt x="204484" y="9153993"/>
                  </a:lnTo>
                  <a:lnTo>
                    <a:pt x="167388" y="9120025"/>
                  </a:lnTo>
                  <a:lnTo>
                    <a:pt x="133420" y="9082929"/>
                  </a:lnTo>
                  <a:lnTo>
                    <a:pt x="103040" y="9043267"/>
                  </a:lnTo>
                  <a:lnTo>
                    <a:pt x="76357" y="9001303"/>
                  </a:lnTo>
                  <a:lnTo>
                    <a:pt x="53480" y="8957300"/>
                  </a:lnTo>
                  <a:lnTo>
                    <a:pt x="34517" y="8911522"/>
                  </a:lnTo>
                  <a:lnTo>
                    <a:pt x="19579" y="8864231"/>
                  </a:lnTo>
                  <a:lnTo>
                    <a:pt x="8774" y="8815690"/>
                  </a:lnTo>
                  <a:lnTo>
                    <a:pt x="2211" y="8766163"/>
                  </a:lnTo>
                  <a:lnTo>
                    <a:pt x="0" y="8715913"/>
                  </a:lnTo>
                  <a:lnTo>
                    <a:pt x="0" y="571500"/>
                  </a:lnTo>
                  <a:lnTo>
                    <a:pt x="2211" y="521250"/>
                  </a:lnTo>
                  <a:lnTo>
                    <a:pt x="8774" y="471723"/>
                  </a:lnTo>
                  <a:lnTo>
                    <a:pt x="19579" y="423182"/>
                  </a:lnTo>
                  <a:lnTo>
                    <a:pt x="34517" y="375891"/>
                  </a:lnTo>
                  <a:lnTo>
                    <a:pt x="53480" y="330112"/>
                  </a:lnTo>
                  <a:lnTo>
                    <a:pt x="76357" y="286109"/>
                  </a:lnTo>
                  <a:lnTo>
                    <a:pt x="103040" y="244146"/>
                  </a:lnTo>
                  <a:lnTo>
                    <a:pt x="133420" y="204484"/>
                  </a:lnTo>
                  <a:lnTo>
                    <a:pt x="167388" y="167388"/>
                  </a:lnTo>
                  <a:lnTo>
                    <a:pt x="204484" y="133420"/>
                  </a:lnTo>
                  <a:lnTo>
                    <a:pt x="244146" y="103040"/>
                  </a:lnTo>
                  <a:lnTo>
                    <a:pt x="286109" y="76357"/>
                  </a:lnTo>
                  <a:lnTo>
                    <a:pt x="330112" y="53480"/>
                  </a:lnTo>
                  <a:lnTo>
                    <a:pt x="375891" y="34517"/>
                  </a:lnTo>
                  <a:lnTo>
                    <a:pt x="423182" y="19579"/>
                  </a:lnTo>
                  <a:lnTo>
                    <a:pt x="471723" y="8774"/>
                  </a:lnTo>
                  <a:lnTo>
                    <a:pt x="521250" y="2211"/>
                  </a:lnTo>
                  <a:lnTo>
                    <a:pt x="571500" y="0"/>
                  </a:lnTo>
                  <a:lnTo>
                    <a:pt x="16602975" y="0"/>
                  </a:lnTo>
                  <a:lnTo>
                    <a:pt x="16653225" y="2211"/>
                  </a:lnTo>
                  <a:lnTo>
                    <a:pt x="16702752" y="8774"/>
                  </a:lnTo>
                  <a:lnTo>
                    <a:pt x="16751292" y="19579"/>
                  </a:lnTo>
                  <a:lnTo>
                    <a:pt x="16798583" y="34517"/>
                  </a:lnTo>
                  <a:lnTo>
                    <a:pt x="16844362" y="53480"/>
                  </a:lnTo>
                  <a:lnTo>
                    <a:pt x="16888365" y="76357"/>
                  </a:lnTo>
                  <a:lnTo>
                    <a:pt x="16930329" y="103040"/>
                  </a:lnTo>
                  <a:lnTo>
                    <a:pt x="16969990" y="133420"/>
                  </a:lnTo>
                  <a:lnTo>
                    <a:pt x="17007086" y="167388"/>
                  </a:lnTo>
                  <a:lnTo>
                    <a:pt x="17041054" y="204484"/>
                  </a:lnTo>
                  <a:lnTo>
                    <a:pt x="17071435" y="244146"/>
                  </a:lnTo>
                  <a:lnTo>
                    <a:pt x="17098118" y="286109"/>
                  </a:lnTo>
                  <a:lnTo>
                    <a:pt x="17120995" y="330112"/>
                  </a:lnTo>
                  <a:lnTo>
                    <a:pt x="17139957" y="375891"/>
                  </a:lnTo>
                  <a:lnTo>
                    <a:pt x="17154895" y="423182"/>
                  </a:lnTo>
                  <a:lnTo>
                    <a:pt x="17159947" y="445878"/>
                  </a:lnTo>
                  <a:lnTo>
                    <a:pt x="17159947" y="8841535"/>
                  </a:lnTo>
                  <a:lnTo>
                    <a:pt x="17139957" y="8911522"/>
                  </a:lnTo>
                  <a:lnTo>
                    <a:pt x="17120995" y="8957300"/>
                  </a:lnTo>
                  <a:lnTo>
                    <a:pt x="17098118" y="9001303"/>
                  </a:lnTo>
                  <a:lnTo>
                    <a:pt x="17071435" y="9043267"/>
                  </a:lnTo>
                  <a:lnTo>
                    <a:pt x="17041054" y="9082929"/>
                  </a:lnTo>
                  <a:lnTo>
                    <a:pt x="17007086" y="9120025"/>
                  </a:lnTo>
                  <a:lnTo>
                    <a:pt x="16969990" y="9153993"/>
                  </a:lnTo>
                  <a:lnTo>
                    <a:pt x="16930329" y="9184373"/>
                  </a:lnTo>
                  <a:lnTo>
                    <a:pt x="16888365" y="9211056"/>
                  </a:lnTo>
                  <a:lnTo>
                    <a:pt x="16844362" y="9233933"/>
                  </a:lnTo>
                  <a:lnTo>
                    <a:pt x="16798583" y="9252895"/>
                  </a:lnTo>
                  <a:lnTo>
                    <a:pt x="16751292" y="9267833"/>
                  </a:lnTo>
                  <a:lnTo>
                    <a:pt x="16702752" y="9278638"/>
                  </a:lnTo>
                  <a:lnTo>
                    <a:pt x="16653225" y="9285201"/>
                  </a:lnTo>
                  <a:lnTo>
                    <a:pt x="16602975" y="92874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8451" y="3920910"/>
              <a:ext cx="4410074" cy="4819649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1831488" y="1531216"/>
            <a:ext cx="49168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為什麼要實習?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307438" y="3050026"/>
            <a:ext cx="46990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30" dirty="0">
                <a:latin typeface="SimSun"/>
                <a:cs typeface="SimSun"/>
              </a:rPr>
              <a:t>提早熟悉未來就業環境</a:t>
            </a:r>
            <a:endParaRPr sz="4000" dirty="0">
              <a:latin typeface="SimSun"/>
              <a:cs typeface="SimSu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307438" y="5859083"/>
            <a:ext cx="61010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30" dirty="0">
                <a:latin typeface="SimSun"/>
                <a:cs typeface="SimSun"/>
              </a:rPr>
              <a:t>累積真實工作經驗與業界人脈</a:t>
            </a:r>
            <a:endParaRPr sz="4000">
              <a:latin typeface="SimSun"/>
              <a:cs typeface="SimSu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276952" y="3025630"/>
            <a:ext cx="768985" cy="768985"/>
          </a:xfrm>
          <a:custGeom>
            <a:avLst/>
            <a:gdLst/>
            <a:ahLst/>
            <a:cxnLst/>
            <a:rect l="l" t="t" r="r" b="b"/>
            <a:pathLst>
              <a:path w="768984" h="768985">
                <a:moveTo>
                  <a:pt x="384409" y="768818"/>
                </a:moveTo>
                <a:lnTo>
                  <a:pt x="336190" y="765823"/>
                </a:lnTo>
                <a:lnTo>
                  <a:pt x="289757" y="757078"/>
                </a:lnTo>
                <a:lnTo>
                  <a:pt x="245473" y="742943"/>
                </a:lnTo>
                <a:lnTo>
                  <a:pt x="203696" y="723779"/>
                </a:lnTo>
                <a:lnTo>
                  <a:pt x="164787" y="699945"/>
                </a:lnTo>
                <a:lnTo>
                  <a:pt x="129107" y="671802"/>
                </a:lnTo>
                <a:lnTo>
                  <a:pt x="97016" y="639710"/>
                </a:lnTo>
                <a:lnTo>
                  <a:pt x="68873" y="604030"/>
                </a:lnTo>
                <a:lnTo>
                  <a:pt x="45039" y="565122"/>
                </a:lnTo>
                <a:lnTo>
                  <a:pt x="25875" y="523345"/>
                </a:lnTo>
                <a:lnTo>
                  <a:pt x="11740" y="479061"/>
                </a:lnTo>
                <a:lnTo>
                  <a:pt x="2995" y="432628"/>
                </a:lnTo>
                <a:lnTo>
                  <a:pt x="0" y="384409"/>
                </a:lnTo>
                <a:lnTo>
                  <a:pt x="2995" y="336189"/>
                </a:lnTo>
                <a:lnTo>
                  <a:pt x="11740" y="289757"/>
                </a:lnTo>
                <a:lnTo>
                  <a:pt x="25875" y="245473"/>
                </a:lnTo>
                <a:lnTo>
                  <a:pt x="45039" y="203696"/>
                </a:lnTo>
                <a:lnTo>
                  <a:pt x="68873" y="164787"/>
                </a:lnTo>
                <a:lnTo>
                  <a:pt x="97016" y="129107"/>
                </a:lnTo>
                <a:lnTo>
                  <a:pt x="129107" y="97016"/>
                </a:lnTo>
                <a:lnTo>
                  <a:pt x="164787" y="68873"/>
                </a:lnTo>
                <a:lnTo>
                  <a:pt x="203696" y="45039"/>
                </a:lnTo>
                <a:lnTo>
                  <a:pt x="245473" y="25875"/>
                </a:lnTo>
                <a:lnTo>
                  <a:pt x="289757" y="11740"/>
                </a:lnTo>
                <a:lnTo>
                  <a:pt x="336190" y="2995"/>
                </a:lnTo>
                <a:lnTo>
                  <a:pt x="384409" y="0"/>
                </a:lnTo>
                <a:lnTo>
                  <a:pt x="432629" y="2995"/>
                </a:lnTo>
                <a:lnTo>
                  <a:pt x="479061" y="11740"/>
                </a:lnTo>
                <a:lnTo>
                  <a:pt x="523345" y="25875"/>
                </a:lnTo>
                <a:lnTo>
                  <a:pt x="565122" y="45039"/>
                </a:lnTo>
                <a:lnTo>
                  <a:pt x="604030" y="68873"/>
                </a:lnTo>
                <a:lnTo>
                  <a:pt x="639711" y="97016"/>
                </a:lnTo>
                <a:lnTo>
                  <a:pt x="671802" y="129107"/>
                </a:lnTo>
                <a:lnTo>
                  <a:pt x="699945" y="164787"/>
                </a:lnTo>
                <a:lnTo>
                  <a:pt x="723779" y="203696"/>
                </a:lnTo>
                <a:lnTo>
                  <a:pt x="742943" y="245473"/>
                </a:lnTo>
                <a:lnTo>
                  <a:pt x="757078" y="289757"/>
                </a:lnTo>
                <a:lnTo>
                  <a:pt x="765823" y="336189"/>
                </a:lnTo>
                <a:lnTo>
                  <a:pt x="768818" y="384409"/>
                </a:lnTo>
                <a:lnTo>
                  <a:pt x="765823" y="432628"/>
                </a:lnTo>
                <a:lnTo>
                  <a:pt x="757078" y="479061"/>
                </a:lnTo>
                <a:lnTo>
                  <a:pt x="742943" y="523345"/>
                </a:lnTo>
                <a:lnTo>
                  <a:pt x="723779" y="565122"/>
                </a:lnTo>
                <a:lnTo>
                  <a:pt x="699945" y="604030"/>
                </a:lnTo>
                <a:lnTo>
                  <a:pt x="671802" y="639710"/>
                </a:lnTo>
                <a:lnTo>
                  <a:pt x="639711" y="671802"/>
                </a:lnTo>
                <a:lnTo>
                  <a:pt x="604030" y="699945"/>
                </a:lnTo>
                <a:lnTo>
                  <a:pt x="565122" y="723779"/>
                </a:lnTo>
                <a:lnTo>
                  <a:pt x="523345" y="742943"/>
                </a:lnTo>
                <a:lnTo>
                  <a:pt x="479061" y="757078"/>
                </a:lnTo>
                <a:lnTo>
                  <a:pt x="432629" y="765823"/>
                </a:lnTo>
                <a:lnTo>
                  <a:pt x="384409" y="768818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595990" y="3209811"/>
            <a:ext cx="1308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625" dirty="0">
                <a:latin typeface="Tahoma"/>
                <a:cs typeface="Tahoma"/>
              </a:rPr>
              <a:t>1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276952" y="4435949"/>
            <a:ext cx="768985" cy="768985"/>
          </a:xfrm>
          <a:custGeom>
            <a:avLst/>
            <a:gdLst/>
            <a:ahLst/>
            <a:cxnLst/>
            <a:rect l="l" t="t" r="r" b="b"/>
            <a:pathLst>
              <a:path w="768984" h="768985">
                <a:moveTo>
                  <a:pt x="384409" y="768818"/>
                </a:moveTo>
                <a:lnTo>
                  <a:pt x="336190" y="765823"/>
                </a:lnTo>
                <a:lnTo>
                  <a:pt x="289757" y="757078"/>
                </a:lnTo>
                <a:lnTo>
                  <a:pt x="245473" y="742943"/>
                </a:lnTo>
                <a:lnTo>
                  <a:pt x="203696" y="723779"/>
                </a:lnTo>
                <a:lnTo>
                  <a:pt x="164787" y="699945"/>
                </a:lnTo>
                <a:lnTo>
                  <a:pt x="129107" y="671802"/>
                </a:lnTo>
                <a:lnTo>
                  <a:pt x="97016" y="639710"/>
                </a:lnTo>
                <a:lnTo>
                  <a:pt x="68873" y="604030"/>
                </a:lnTo>
                <a:lnTo>
                  <a:pt x="45039" y="565122"/>
                </a:lnTo>
                <a:lnTo>
                  <a:pt x="25875" y="523345"/>
                </a:lnTo>
                <a:lnTo>
                  <a:pt x="11740" y="479060"/>
                </a:lnTo>
                <a:lnTo>
                  <a:pt x="2995" y="432628"/>
                </a:lnTo>
                <a:lnTo>
                  <a:pt x="0" y="384409"/>
                </a:lnTo>
                <a:lnTo>
                  <a:pt x="2995" y="336189"/>
                </a:lnTo>
                <a:lnTo>
                  <a:pt x="11740" y="289757"/>
                </a:lnTo>
                <a:lnTo>
                  <a:pt x="25875" y="245473"/>
                </a:lnTo>
                <a:lnTo>
                  <a:pt x="45039" y="203696"/>
                </a:lnTo>
                <a:lnTo>
                  <a:pt x="68873" y="164788"/>
                </a:lnTo>
                <a:lnTo>
                  <a:pt x="97016" y="129107"/>
                </a:lnTo>
                <a:lnTo>
                  <a:pt x="129107" y="97016"/>
                </a:lnTo>
                <a:lnTo>
                  <a:pt x="164787" y="68873"/>
                </a:lnTo>
                <a:lnTo>
                  <a:pt x="203696" y="45039"/>
                </a:lnTo>
                <a:lnTo>
                  <a:pt x="245473" y="25875"/>
                </a:lnTo>
                <a:lnTo>
                  <a:pt x="289757" y="11740"/>
                </a:lnTo>
                <a:lnTo>
                  <a:pt x="336190" y="2995"/>
                </a:lnTo>
                <a:lnTo>
                  <a:pt x="384409" y="0"/>
                </a:lnTo>
                <a:lnTo>
                  <a:pt x="432629" y="2995"/>
                </a:lnTo>
                <a:lnTo>
                  <a:pt x="479061" y="11740"/>
                </a:lnTo>
                <a:lnTo>
                  <a:pt x="523345" y="25875"/>
                </a:lnTo>
                <a:lnTo>
                  <a:pt x="565122" y="45039"/>
                </a:lnTo>
                <a:lnTo>
                  <a:pt x="604030" y="68873"/>
                </a:lnTo>
                <a:lnTo>
                  <a:pt x="639711" y="97016"/>
                </a:lnTo>
                <a:lnTo>
                  <a:pt x="671802" y="129107"/>
                </a:lnTo>
                <a:lnTo>
                  <a:pt x="699945" y="164788"/>
                </a:lnTo>
                <a:lnTo>
                  <a:pt x="723779" y="203696"/>
                </a:lnTo>
                <a:lnTo>
                  <a:pt x="742943" y="245473"/>
                </a:lnTo>
                <a:lnTo>
                  <a:pt x="757078" y="289757"/>
                </a:lnTo>
                <a:lnTo>
                  <a:pt x="765823" y="336189"/>
                </a:lnTo>
                <a:lnTo>
                  <a:pt x="768818" y="384409"/>
                </a:lnTo>
                <a:lnTo>
                  <a:pt x="765823" y="432628"/>
                </a:lnTo>
                <a:lnTo>
                  <a:pt x="757078" y="479060"/>
                </a:lnTo>
                <a:lnTo>
                  <a:pt x="742943" y="523345"/>
                </a:lnTo>
                <a:lnTo>
                  <a:pt x="723779" y="565122"/>
                </a:lnTo>
                <a:lnTo>
                  <a:pt x="699945" y="604030"/>
                </a:lnTo>
                <a:lnTo>
                  <a:pt x="671802" y="639710"/>
                </a:lnTo>
                <a:lnTo>
                  <a:pt x="639711" y="671802"/>
                </a:lnTo>
                <a:lnTo>
                  <a:pt x="604030" y="699945"/>
                </a:lnTo>
                <a:lnTo>
                  <a:pt x="565122" y="723779"/>
                </a:lnTo>
                <a:lnTo>
                  <a:pt x="523345" y="742943"/>
                </a:lnTo>
                <a:lnTo>
                  <a:pt x="479061" y="757078"/>
                </a:lnTo>
                <a:lnTo>
                  <a:pt x="432629" y="765823"/>
                </a:lnTo>
                <a:lnTo>
                  <a:pt x="384409" y="768818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562503" y="4620130"/>
            <a:ext cx="19812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0" dirty="0">
                <a:latin typeface="Tahoma"/>
                <a:cs typeface="Tahoma"/>
              </a:rPr>
              <a:t>2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276952" y="5842942"/>
            <a:ext cx="768985" cy="768985"/>
          </a:xfrm>
          <a:custGeom>
            <a:avLst/>
            <a:gdLst/>
            <a:ahLst/>
            <a:cxnLst/>
            <a:rect l="l" t="t" r="r" b="b"/>
            <a:pathLst>
              <a:path w="768984" h="768984">
                <a:moveTo>
                  <a:pt x="384409" y="768818"/>
                </a:moveTo>
                <a:lnTo>
                  <a:pt x="336190" y="765823"/>
                </a:lnTo>
                <a:lnTo>
                  <a:pt x="289757" y="757078"/>
                </a:lnTo>
                <a:lnTo>
                  <a:pt x="245473" y="742943"/>
                </a:lnTo>
                <a:lnTo>
                  <a:pt x="203696" y="723779"/>
                </a:lnTo>
                <a:lnTo>
                  <a:pt x="164787" y="699945"/>
                </a:lnTo>
                <a:lnTo>
                  <a:pt x="129107" y="671802"/>
                </a:lnTo>
                <a:lnTo>
                  <a:pt x="97016" y="639710"/>
                </a:lnTo>
                <a:lnTo>
                  <a:pt x="68873" y="604030"/>
                </a:lnTo>
                <a:lnTo>
                  <a:pt x="45039" y="565121"/>
                </a:lnTo>
                <a:lnTo>
                  <a:pt x="25875" y="523345"/>
                </a:lnTo>
                <a:lnTo>
                  <a:pt x="11740" y="479060"/>
                </a:lnTo>
                <a:lnTo>
                  <a:pt x="2995" y="432628"/>
                </a:lnTo>
                <a:lnTo>
                  <a:pt x="0" y="384409"/>
                </a:lnTo>
                <a:lnTo>
                  <a:pt x="2995" y="336189"/>
                </a:lnTo>
                <a:lnTo>
                  <a:pt x="11740" y="289757"/>
                </a:lnTo>
                <a:lnTo>
                  <a:pt x="25875" y="245473"/>
                </a:lnTo>
                <a:lnTo>
                  <a:pt x="45039" y="203696"/>
                </a:lnTo>
                <a:lnTo>
                  <a:pt x="68873" y="164787"/>
                </a:lnTo>
                <a:lnTo>
                  <a:pt x="97016" y="129107"/>
                </a:lnTo>
                <a:lnTo>
                  <a:pt x="129107" y="97016"/>
                </a:lnTo>
                <a:lnTo>
                  <a:pt x="164787" y="68873"/>
                </a:lnTo>
                <a:lnTo>
                  <a:pt x="203696" y="45039"/>
                </a:lnTo>
                <a:lnTo>
                  <a:pt x="245473" y="25875"/>
                </a:lnTo>
                <a:lnTo>
                  <a:pt x="289757" y="11740"/>
                </a:lnTo>
                <a:lnTo>
                  <a:pt x="336190" y="2995"/>
                </a:lnTo>
                <a:lnTo>
                  <a:pt x="384409" y="0"/>
                </a:lnTo>
                <a:lnTo>
                  <a:pt x="432629" y="2995"/>
                </a:lnTo>
                <a:lnTo>
                  <a:pt x="479061" y="11740"/>
                </a:lnTo>
                <a:lnTo>
                  <a:pt x="523345" y="25875"/>
                </a:lnTo>
                <a:lnTo>
                  <a:pt x="565122" y="45039"/>
                </a:lnTo>
                <a:lnTo>
                  <a:pt x="604030" y="68873"/>
                </a:lnTo>
                <a:lnTo>
                  <a:pt x="639711" y="97016"/>
                </a:lnTo>
                <a:lnTo>
                  <a:pt x="671802" y="129107"/>
                </a:lnTo>
                <a:lnTo>
                  <a:pt x="699945" y="164787"/>
                </a:lnTo>
                <a:lnTo>
                  <a:pt x="723779" y="203696"/>
                </a:lnTo>
                <a:lnTo>
                  <a:pt x="742943" y="245473"/>
                </a:lnTo>
                <a:lnTo>
                  <a:pt x="757078" y="289757"/>
                </a:lnTo>
                <a:lnTo>
                  <a:pt x="765823" y="336189"/>
                </a:lnTo>
                <a:lnTo>
                  <a:pt x="768818" y="384409"/>
                </a:lnTo>
                <a:lnTo>
                  <a:pt x="765823" y="432628"/>
                </a:lnTo>
                <a:lnTo>
                  <a:pt x="757078" y="479060"/>
                </a:lnTo>
                <a:lnTo>
                  <a:pt x="742943" y="523345"/>
                </a:lnTo>
                <a:lnTo>
                  <a:pt x="723779" y="565121"/>
                </a:lnTo>
                <a:lnTo>
                  <a:pt x="699945" y="604030"/>
                </a:lnTo>
                <a:lnTo>
                  <a:pt x="671802" y="639710"/>
                </a:lnTo>
                <a:lnTo>
                  <a:pt x="639711" y="671802"/>
                </a:lnTo>
                <a:lnTo>
                  <a:pt x="604030" y="699945"/>
                </a:lnTo>
                <a:lnTo>
                  <a:pt x="565122" y="723779"/>
                </a:lnTo>
                <a:lnTo>
                  <a:pt x="523345" y="742943"/>
                </a:lnTo>
                <a:lnTo>
                  <a:pt x="479061" y="757078"/>
                </a:lnTo>
                <a:lnTo>
                  <a:pt x="432629" y="765823"/>
                </a:lnTo>
                <a:lnTo>
                  <a:pt x="384409" y="768818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562801" y="6027124"/>
            <a:ext cx="1968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0" dirty="0">
                <a:latin typeface="Tahoma"/>
                <a:cs typeface="Tahoma"/>
              </a:rPr>
              <a:t>3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276952" y="7129798"/>
            <a:ext cx="768985" cy="768985"/>
          </a:xfrm>
          <a:custGeom>
            <a:avLst/>
            <a:gdLst/>
            <a:ahLst/>
            <a:cxnLst/>
            <a:rect l="l" t="t" r="r" b="b"/>
            <a:pathLst>
              <a:path w="768984" h="768984">
                <a:moveTo>
                  <a:pt x="384409" y="768818"/>
                </a:moveTo>
                <a:lnTo>
                  <a:pt x="336190" y="765823"/>
                </a:lnTo>
                <a:lnTo>
                  <a:pt x="289757" y="757078"/>
                </a:lnTo>
                <a:lnTo>
                  <a:pt x="245473" y="742943"/>
                </a:lnTo>
                <a:lnTo>
                  <a:pt x="203696" y="723778"/>
                </a:lnTo>
                <a:lnTo>
                  <a:pt x="164787" y="699945"/>
                </a:lnTo>
                <a:lnTo>
                  <a:pt x="129107" y="671802"/>
                </a:lnTo>
                <a:lnTo>
                  <a:pt x="97016" y="639710"/>
                </a:lnTo>
                <a:lnTo>
                  <a:pt x="68873" y="604030"/>
                </a:lnTo>
                <a:lnTo>
                  <a:pt x="45039" y="565122"/>
                </a:lnTo>
                <a:lnTo>
                  <a:pt x="25875" y="523345"/>
                </a:lnTo>
                <a:lnTo>
                  <a:pt x="11740" y="479061"/>
                </a:lnTo>
                <a:lnTo>
                  <a:pt x="2995" y="432628"/>
                </a:lnTo>
                <a:lnTo>
                  <a:pt x="0" y="384409"/>
                </a:lnTo>
                <a:lnTo>
                  <a:pt x="2995" y="336189"/>
                </a:lnTo>
                <a:lnTo>
                  <a:pt x="11740" y="289757"/>
                </a:lnTo>
                <a:lnTo>
                  <a:pt x="25875" y="245473"/>
                </a:lnTo>
                <a:lnTo>
                  <a:pt x="45039" y="203696"/>
                </a:lnTo>
                <a:lnTo>
                  <a:pt x="68873" y="164787"/>
                </a:lnTo>
                <a:lnTo>
                  <a:pt x="97016" y="129107"/>
                </a:lnTo>
                <a:lnTo>
                  <a:pt x="129107" y="97015"/>
                </a:lnTo>
                <a:lnTo>
                  <a:pt x="164787" y="68873"/>
                </a:lnTo>
                <a:lnTo>
                  <a:pt x="203696" y="45039"/>
                </a:lnTo>
                <a:lnTo>
                  <a:pt x="245473" y="25875"/>
                </a:lnTo>
                <a:lnTo>
                  <a:pt x="289757" y="11740"/>
                </a:lnTo>
                <a:lnTo>
                  <a:pt x="336190" y="2995"/>
                </a:lnTo>
                <a:lnTo>
                  <a:pt x="384409" y="0"/>
                </a:lnTo>
                <a:lnTo>
                  <a:pt x="432629" y="2995"/>
                </a:lnTo>
                <a:lnTo>
                  <a:pt x="479061" y="11740"/>
                </a:lnTo>
                <a:lnTo>
                  <a:pt x="523345" y="25875"/>
                </a:lnTo>
                <a:lnTo>
                  <a:pt x="565122" y="45039"/>
                </a:lnTo>
                <a:lnTo>
                  <a:pt x="604030" y="68873"/>
                </a:lnTo>
                <a:lnTo>
                  <a:pt x="639711" y="97015"/>
                </a:lnTo>
                <a:lnTo>
                  <a:pt x="671802" y="129107"/>
                </a:lnTo>
                <a:lnTo>
                  <a:pt x="699945" y="164787"/>
                </a:lnTo>
                <a:lnTo>
                  <a:pt x="723779" y="203696"/>
                </a:lnTo>
                <a:lnTo>
                  <a:pt x="742943" y="245473"/>
                </a:lnTo>
                <a:lnTo>
                  <a:pt x="757078" y="289757"/>
                </a:lnTo>
                <a:lnTo>
                  <a:pt x="765823" y="336189"/>
                </a:lnTo>
                <a:lnTo>
                  <a:pt x="768818" y="384409"/>
                </a:lnTo>
                <a:lnTo>
                  <a:pt x="765823" y="432628"/>
                </a:lnTo>
                <a:lnTo>
                  <a:pt x="757078" y="479061"/>
                </a:lnTo>
                <a:lnTo>
                  <a:pt x="742943" y="523345"/>
                </a:lnTo>
                <a:lnTo>
                  <a:pt x="723779" y="565122"/>
                </a:lnTo>
                <a:lnTo>
                  <a:pt x="699945" y="604030"/>
                </a:lnTo>
                <a:lnTo>
                  <a:pt x="671802" y="639710"/>
                </a:lnTo>
                <a:lnTo>
                  <a:pt x="639711" y="671802"/>
                </a:lnTo>
                <a:lnTo>
                  <a:pt x="604030" y="699945"/>
                </a:lnTo>
                <a:lnTo>
                  <a:pt x="565122" y="723778"/>
                </a:lnTo>
                <a:lnTo>
                  <a:pt x="523345" y="742943"/>
                </a:lnTo>
                <a:lnTo>
                  <a:pt x="479061" y="757078"/>
                </a:lnTo>
                <a:lnTo>
                  <a:pt x="432629" y="765823"/>
                </a:lnTo>
                <a:lnTo>
                  <a:pt x="384409" y="768818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560271" y="7313980"/>
            <a:ext cx="2025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0" dirty="0">
                <a:latin typeface="Tahoma"/>
                <a:cs typeface="Tahoma"/>
              </a:rPr>
              <a:t>4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307438" y="7145939"/>
            <a:ext cx="516636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30" dirty="0">
                <a:latin typeface="SimSun"/>
                <a:cs typeface="SimSun"/>
              </a:rPr>
              <a:t>找到自己適合的產業方向</a:t>
            </a:r>
            <a:endParaRPr sz="4000">
              <a:latin typeface="SimSun"/>
              <a:cs typeface="SimSun"/>
            </a:endParaRPr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B6DCE445-0987-44C9-BC51-F68996F934E3}"/>
              </a:ext>
            </a:extLst>
          </p:cNvPr>
          <p:cNvSpPr txBox="1"/>
          <p:nvPr/>
        </p:nvSpPr>
        <p:spPr>
          <a:xfrm>
            <a:off x="9356888" y="4454554"/>
            <a:ext cx="7035164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4000" spc="-330" dirty="0">
                <a:latin typeface="SimSun"/>
                <a:cs typeface="SimSun"/>
              </a:rPr>
              <a:t>將課堂知識轉化為實際的職場技能</a:t>
            </a:r>
            <a:endParaRPr sz="4000" dirty="0">
              <a:latin typeface="SimSun"/>
              <a:cs typeface="SimSu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B43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02841" y="500286"/>
            <a:ext cx="17259300" cy="9286875"/>
            <a:chOff x="302841" y="500286"/>
            <a:chExt cx="17259300" cy="9286875"/>
          </a:xfrm>
        </p:grpSpPr>
        <p:sp>
          <p:nvSpPr>
            <p:cNvPr id="4" name="object 4"/>
            <p:cNvSpPr/>
            <p:nvPr/>
          </p:nvSpPr>
          <p:spPr>
            <a:xfrm>
              <a:off x="302841" y="500286"/>
              <a:ext cx="17259300" cy="9286875"/>
            </a:xfrm>
            <a:custGeom>
              <a:avLst/>
              <a:gdLst/>
              <a:ahLst/>
              <a:cxnLst/>
              <a:rect l="l" t="t" r="r" b="b"/>
              <a:pathLst>
                <a:path w="17259300" h="9286875">
                  <a:moveTo>
                    <a:pt x="16687799" y="9286429"/>
                  </a:moveTo>
                  <a:lnTo>
                    <a:pt x="571500" y="9286429"/>
                  </a:lnTo>
                  <a:lnTo>
                    <a:pt x="521250" y="9284217"/>
                  </a:lnTo>
                  <a:lnTo>
                    <a:pt x="471723" y="9277654"/>
                  </a:lnTo>
                  <a:lnTo>
                    <a:pt x="423182" y="9266849"/>
                  </a:lnTo>
                  <a:lnTo>
                    <a:pt x="375891" y="9251911"/>
                  </a:lnTo>
                  <a:lnTo>
                    <a:pt x="330112" y="9232949"/>
                  </a:lnTo>
                  <a:lnTo>
                    <a:pt x="286109" y="9210072"/>
                  </a:lnTo>
                  <a:lnTo>
                    <a:pt x="244146" y="9183388"/>
                  </a:lnTo>
                  <a:lnTo>
                    <a:pt x="204484" y="9153008"/>
                  </a:lnTo>
                  <a:lnTo>
                    <a:pt x="167388" y="9119040"/>
                  </a:lnTo>
                  <a:lnTo>
                    <a:pt x="133420" y="9081944"/>
                  </a:lnTo>
                  <a:lnTo>
                    <a:pt x="103040" y="9042283"/>
                  </a:lnTo>
                  <a:lnTo>
                    <a:pt x="76357" y="9000319"/>
                  </a:lnTo>
                  <a:lnTo>
                    <a:pt x="53480" y="8956316"/>
                  </a:lnTo>
                  <a:lnTo>
                    <a:pt x="34517" y="8910537"/>
                  </a:lnTo>
                  <a:lnTo>
                    <a:pt x="19579" y="8863246"/>
                  </a:lnTo>
                  <a:lnTo>
                    <a:pt x="8774" y="8814706"/>
                  </a:lnTo>
                  <a:lnTo>
                    <a:pt x="2211" y="8765179"/>
                  </a:lnTo>
                  <a:lnTo>
                    <a:pt x="0" y="8714929"/>
                  </a:lnTo>
                  <a:lnTo>
                    <a:pt x="0" y="571499"/>
                  </a:lnTo>
                  <a:lnTo>
                    <a:pt x="2211" y="521250"/>
                  </a:lnTo>
                  <a:lnTo>
                    <a:pt x="8774" y="471723"/>
                  </a:lnTo>
                  <a:lnTo>
                    <a:pt x="19579" y="423182"/>
                  </a:lnTo>
                  <a:lnTo>
                    <a:pt x="34517" y="375891"/>
                  </a:lnTo>
                  <a:lnTo>
                    <a:pt x="53480" y="330112"/>
                  </a:lnTo>
                  <a:lnTo>
                    <a:pt x="76357" y="286109"/>
                  </a:lnTo>
                  <a:lnTo>
                    <a:pt x="103040" y="244146"/>
                  </a:lnTo>
                  <a:lnTo>
                    <a:pt x="133420" y="204484"/>
                  </a:lnTo>
                  <a:lnTo>
                    <a:pt x="167388" y="167388"/>
                  </a:lnTo>
                  <a:lnTo>
                    <a:pt x="204484" y="133420"/>
                  </a:lnTo>
                  <a:lnTo>
                    <a:pt x="244146" y="103040"/>
                  </a:lnTo>
                  <a:lnTo>
                    <a:pt x="286109" y="76357"/>
                  </a:lnTo>
                  <a:lnTo>
                    <a:pt x="330112" y="53480"/>
                  </a:lnTo>
                  <a:lnTo>
                    <a:pt x="375891" y="34517"/>
                  </a:lnTo>
                  <a:lnTo>
                    <a:pt x="423182" y="19579"/>
                  </a:lnTo>
                  <a:lnTo>
                    <a:pt x="471723" y="8774"/>
                  </a:lnTo>
                  <a:lnTo>
                    <a:pt x="521250" y="2211"/>
                  </a:lnTo>
                  <a:lnTo>
                    <a:pt x="571500" y="0"/>
                  </a:lnTo>
                  <a:lnTo>
                    <a:pt x="16687799" y="0"/>
                  </a:lnTo>
                  <a:lnTo>
                    <a:pt x="16738050" y="2211"/>
                  </a:lnTo>
                  <a:lnTo>
                    <a:pt x="16787577" y="8774"/>
                  </a:lnTo>
                  <a:lnTo>
                    <a:pt x="16836118" y="19579"/>
                  </a:lnTo>
                  <a:lnTo>
                    <a:pt x="16883409" y="34517"/>
                  </a:lnTo>
                  <a:lnTo>
                    <a:pt x="16929187" y="53480"/>
                  </a:lnTo>
                  <a:lnTo>
                    <a:pt x="16973190" y="76357"/>
                  </a:lnTo>
                  <a:lnTo>
                    <a:pt x="17015154" y="103040"/>
                  </a:lnTo>
                  <a:lnTo>
                    <a:pt x="17054815" y="133420"/>
                  </a:lnTo>
                  <a:lnTo>
                    <a:pt x="17091911" y="167388"/>
                  </a:lnTo>
                  <a:lnTo>
                    <a:pt x="17125879" y="204484"/>
                  </a:lnTo>
                  <a:lnTo>
                    <a:pt x="17156259" y="244146"/>
                  </a:lnTo>
                  <a:lnTo>
                    <a:pt x="17182942" y="286109"/>
                  </a:lnTo>
                  <a:lnTo>
                    <a:pt x="17205819" y="330112"/>
                  </a:lnTo>
                  <a:lnTo>
                    <a:pt x="17224781" y="375891"/>
                  </a:lnTo>
                  <a:lnTo>
                    <a:pt x="17239720" y="423182"/>
                  </a:lnTo>
                  <a:lnTo>
                    <a:pt x="17250525" y="471723"/>
                  </a:lnTo>
                  <a:lnTo>
                    <a:pt x="17257088" y="521250"/>
                  </a:lnTo>
                  <a:lnTo>
                    <a:pt x="17259299" y="571499"/>
                  </a:lnTo>
                  <a:lnTo>
                    <a:pt x="17259299" y="8714929"/>
                  </a:lnTo>
                  <a:lnTo>
                    <a:pt x="17257088" y="8765179"/>
                  </a:lnTo>
                  <a:lnTo>
                    <a:pt x="17250525" y="8814706"/>
                  </a:lnTo>
                  <a:lnTo>
                    <a:pt x="17239720" y="8863246"/>
                  </a:lnTo>
                  <a:lnTo>
                    <a:pt x="17224781" y="8910537"/>
                  </a:lnTo>
                  <a:lnTo>
                    <a:pt x="17205819" y="8956316"/>
                  </a:lnTo>
                  <a:lnTo>
                    <a:pt x="17182942" y="9000319"/>
                  </a:lnTo>
                  <a:lnTo>
                    <a:pt x="17156259" y="9042283"/>
                  </a:lnTo>
                  <a:lnTo>
                    <a:pt x="17125879" y="9081944"/>
                  </a:lnTo>
                  <a:lnTo>
                    <a:pt x="17091911" y="9119040"/>
                  </a:lnTo>
                  <a:lnTo>
                    <a:pt x="17054815" y="9153008"/>
                  </a:lnTo>
                  <a:lnTo>
                    <a:pt x="17015154" y="9183388"/>
                  </a:lnTo>
                  <a:lnTo>
                    <a:pt x="16973190" y="9210072"/>
                  </a:lnTo>
                  <a:lnTo>
                    <a:pt x="16929187" y="9232949"/>
                  </a:lnTo>
                  <a:lnTo>
                    <a:pt x="16883409" y="9251911"/>
                  </a:lnTo>
                  <a:lnTo>
                    <a:pt x="16836118" y="9266849"/>
                  </a:lnTo>
                  <a:lnTo>
                    <a:pt x="16787577" y="9277654"/>
                  </a:lnTo>
                  <a:lnTo>
                    <a:pt x="16738050" y="9284217"/>
                  </a:lnTo>
                  <a:lnTo>
                    <a:pt x="16687799" y="92864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9188" y="834272"/>
              <a:ext cx="15630524" cy="86201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B43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556762" y="499793"/>
            <a:ext cx="17160240" cy="9287510"/>
            <a:chOff x="556762" y="499793"/>
            <a:chExt cx="17160240" cy="9287510"/>
          </a:xfrm>
        </p:grpSpPr>
        <p:sp>
          <p:nvSpPr>
            <p:cNvPr id="4" name="object 4"/>
            <p:cNvSpPr/>
            <p:nvPr/>
          </p:nvSpPr>
          <p:spPr>
            <a:xfrm>
              <a:off x="556762" y="499793"/>
              <a:ext cx="17160240" cy="9287510"/>
            </a:xfrm>
            <a:custGeom>
              <a:avLst/>
              <a:gdLst/>
              <a:ahLst/>
              <a:cxnLst/>
              <a:rect l="l" t="t" r="r" b="b"/>
              <a:pathLst>
                <a:path w="17160240" h="9287510">
                  <a:moveTo>
                    <a:pt x="16602975" y="9287413"/>
                  </a:moveTo>
                  <a:lnTo>
                    <a:pt x="571500" y="9287413"/>
                  </a:lnTo>
                  <a:lnTo>
                    <a:pt x="521250" y="9285201"/>
                  </a:lnTo>
                  <a:lnTo>
                    <a:pt x="471723" y="9278638"/>
                  </a:lnTo>
                  <a:lnTo>
                    <a:pt x="423182" y="9267833"/>
                  </a:lnTo>
                  <a:lnTo>
                    <a:pt x="375891" y="9252895"/>
                  </a:lnTo>
                  <a:lnTo>
                    <a:pt x="330112" y="9233933"/>
                  </a:lnTo>
                  <a:lnTo>
                    <a:pt x="286109" y="9211056"/>
                  </a:lnTo>
                  <a:lnTo>
                    <a:pt x="244146" y="9184373"/>
                  </a:lnTo>
                  <a:lnTo>
                    <a:pt x="204484" y="9153993"/>
                  </a:lnTo>
                  <a:lnTo>
                    <a:pt x="167388" y="9120025"/>
                  </a:lnTo>
                  <a:lnTo>
                    <a:pt x="133420" y="9082929"/>
                  </a:lnTo>
                  <a:lnTo>
                    <a:pt x="103040" y="9043267"/>
                  </a:lnTo>
                  <a:lnTo>
                    <a:pt x="76357" y="9001303"/>
                  </a:lnTo>
                  <a:lnTo>
                    <a:pt x="53480" y="8957300"/>
                  </a:lnTo>
                  <a:lnTo>
                    <a:pt x="34517" y="8911522"/>
                  </a:lnTo>
                  <a:lnTo>
                    <a:pt x="19579" y="8864231"/>
                  </a:lnTo>
                  <a:lnTo>
                    <a:pt x="8774" y="8815690"/>
                  </a:lnTo>
                  <a:lnTo>
                    <a:pt x="2211" y="8766163"/>
                  </a:lnTo>
                  <a:lnTo>
                    <a:pt x="0" y="8715913"/>
                  </a:lnTo>
                  <a:lnTo>
                    <a:pt x="0" y="571500"/>
                  </a:lnTo>
                  <a:lnTo>
                    <a:pt x="2211" y="521250"/>
                  </a:lnTo>
                  <a:lnTo>
                    <a:pt x="8774" y="471723"/>
                  </a:lnTo>
                  <a:lnTo>
                    <a:pt x="19579" y="423182"/>
                  </a:lnTo>
                  <a:lnTo>
                    <a:pt x="34517" y="375891"/>
                  </a:lnTo>
                  <a:lnTo>
                    <a:pt x="53480" y="330112"/>
                  </a:lnTo>
                  <a:lnTo>
                    <a:pt x="76357" y="286109"/>
                  </a:lnTo>
                  <a:lnTo>
                    <a:pt x="103040" y="244146"/>
                  </a:lnTo>
                  <a:lnTo>
                    <a:pt x="133420" y="204484"/>
                  </a:lnTo>
                  <a:lnTo>
                    <a:pt x="167388" y="167388"/>
                  </a:lnTo>
                  <a:lnTo>
                    <a:pt x="204484" y="133420"/>
                  </a:lnTo>
                  <a:lnTo>
                    <a:pt x="244146" y="103040"/>
                  </a:lnTo>
                  <a:lnTo>
                    <a:pt x="286109" y="76357"/>
                  </a:lnTo>
                  <a:lnTo>
                    <a:pt x="330112" y="53480"/>
                  </a:lnTo>
                  <a:lnTo>
                    <a:pt x="375891" y="34517"/>
                  </a:lnTo>
                  <a:lnTo>
                    <a:pt x="423182" y="19579"/>
                  </a:lnTo>
                  <a:lnTo>
                    <a:pt x="471723" y="8774"/>
                  </a:lnTo>
                  <a:lnTo>
                    <a:pt x="521250" y="2211"/>
                  </a:lnTo>
                  <a:lnTo>
                    <a:pt x="571500" y="0"/>
                  </a:lnTo>
                  <a:lnTo>
                    <a:pt x="16602975" y="0"/>
                  </a:lnTo>
                  <a:lnTo>
                    <a:pt x="16653225" y="2211"/>
                  </a:lnTo>
                  <a:lnTo>
                    <a:pt x="16702752" y="8774"/>
                  </a:lnTo>
                  <a:lnTo>
                    <a:pt x="16751292" y="19579"/>
                  </a:lnTo>
                  <a:lnTo>
                    <a:pt x="16798583" y="34517"/>
                  </a:lnTo>
                  <a:lnTo>
                    <a:pt x="16844362" y="53480"/>
                  </a:lnTo>
                  <a:lnTo>
                    <a:pt x="16888365" y="76357"/>
                  </a:lnTo>
                  <a:lnTo>
                    <a:pt x="16930329" y="103040"/>
                  </a:lnTo>
                  <a:lnTo>
                    <a:pt x="16969990" y="133420"/>
                  </a:lnTo>
                  <a:lnTo>
                    <a:pt x="17007086" y="167388"/>
                  </a:lnTo>
                  <a:lnTo>
                    <a:pt x="17041054" y="204484"/>
                  </a:lnTo>
                  <a:lnTo>
                    <a:pt x="17071435" y="244146"/>
                  </a:lnTo>
                  <a:lnTo>
                    <a:pt x="17098118" y="286109"/>
                  </a:lnTo>
                  <a:lnTo>
                    <a:pt x="17120995" y="330112"/>
                  </a:lnTo>
                  <a:lnTo>
                    <a:pt x="17139957" y="375891"/>
                  </a:lnTo>
                  <a:lnTo>
                    <a:pt x="17154895" y="423182"/>
                  </a:lnTo>
                  <a:lnTo>
                    <a:pt x="17159947" y="445878"/>
                  </a:lnTo>
                  <a:lnTo>
                    <a:pt x="17159947" y="8841535"/>
                  </a:lnTo>
                  <a:lnTo>
                    <a:pt x="17139957" y="8911522"/>
                  </a:lnTo>
                  <a:lnTo>
                    <a:pt x="17120995" y="8957300"/>
                  </a:lnTo>
                  <a:lnTo>
                    <a:pt x="17098118" y="9001303"/>
                  </a:lnTo>
                  <a:lnTo>
                    <a:pt x="17071435" y="9043267"/>
                  </a:lnTo>
                  <a:lnTo>
                    <a:pt x="17041054" y="9082929"/>
                  </a:lnTo>
                  <a:lnTo>
                    <a:pt x="17007086" y="9120025"/>
                  </a:lnTo>
                  <a:lnTo>
                    <a:pt x="16969990" y="9153993"/>
                  </a:lnTo>
                  <a:lnTo>
                    <a:pt x="16930329" y="9184373"/>
                  </a:lnTo>
                  <a:lnTo>
                    <a:pt x="16888365" y="9211056"/>
                  </a:lnTo>
                  <a:lnTo>
                    <a:pt x="16844362" y="9233933"/>
                  </a:lnTo>
                  <a:lnTo>
                    <a:pt x="16798583" y="9252895"/>
                  </a:lnTo>
                  <a:lnTo>
                    <a:pt x="16751292" y="9267833"/>
                  </a:lnTo>
                  <a:lnTo>
                    <a:pt x="16702752" y="9278638"/>
                  </a:lnTo>
                  <a:lnTo>
                    <a:pt x="16653225" y="9285201"/>
                  </a:lnTo>
                  <a:lnTo>
                    <a:pt x="16602975" y="92874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8700" y="1956290"/>
              <a:ext cx="5448299" cy="6372224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6623388" y="2038273"/>
            <a:ext cx="7838440" cy="705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50" b="0" spc="-37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其他細節參閱實習手冊及實習表單</a:t>
            </a:r>
            <a:endParaRPr sz="44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434028" y="3110211"/>
            <a:ext cx="7882890" cy="4390390"/>
            <a:chOff x="9434028" y="3110211"/>
            <a:chExt cx="7882890" cy="4390390"/>
          </a:xfrm>
        </p:grpSpPr>
        <p:sp>
          <p:nvSpPr>
            <p:cNvPr id="8" name="object 8"/>
            <p:cNvSpPr/>
            <p:nvPr/>
          </p:nvSpPr>
          <p:spPr>
            <a:xfrm>
              <a:off x="9481653" y="3300711"/>
              <a:ext cx="517525" cy="0"/>
            </a:xfrm>
            <a:custGeom>
              <a:avLst/>
              <a:gdLst/>
              <a:ahLst/>
              <a:cxnLst/>
              <a:rect l="l" t="t" r="r" b="b"/>
              <a:pathLst>
                <a:path w="517525">
                  <a:moveTo>
                    <a:pt x="0" y="0"/>
                  </a:moveTo>
                  <a:lnTo>
                    <a:pt x="517328" y="0"/>
                  </a:lnTo>
                </a:path>
              </a:pathLst>
            </a:custGeom>
            <a:ln w="952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22794" y="3157836"/>
              <a:ext cx="190500" cy="285750"/>
            </a:xfrm>
            <a:custGeom>
              <a:avLst/>
              <a:gdLst/>
              <a:ahLst/>
              <a:cxnLst/>
              <a:rect l="l" t="t" r="r" b="b"/>
              <a:pathLst>
                <a:path w="190500" h="285750">
                  <a:moveTo>
                    <a:pt x="0" y="285749"/>
                  </a:moveTo>
                  <a:lnTo>
                    <a:pt x="0" y="0"/>
                  </a:lnTo>
                  <a:lnTo>
                    <a:pt x="190499" y="142874"/>
                  </a:lnTo>
                  <a:lnTo>
                    <a:pt x="0" y="2857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022794" y="3157836"/>
              <a:ext cx="190500" cy="285750"/>
            </a:xfrm>
            <a:custGeom>
              <a:avLst/>
              <a:gdLst/>
              <a:ahLst/>
              <a:cxnLst/>
              <a:rect l="l" t="t" r="r" b="b"/>
              <a:pathLst>
                <a:path w="190500" h="285750">
                  <a:moveTo>
                    <a:pt x="0" y="0"/>
                  </a:moveTo>
                  <a:lnTo>
                    <a:pt x="190499" y="142874"/>
                  </a:lnTo>
                  <a:lnTo>
                    <a:pt x="0" y="285749"/>
                  </a:lnTo>
                  <a:lnTo>
                    <a:pt x="0" y="0"/>
                  </a:lnTo>
                  <a:close/>
                </a:path>
              </a:pathLst>
            </a:custGeom>
            <a:ln w="952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307739" y="4073023"/>
              <a:ext cx="5950585" cy="3370579"/>
            </a:xfrm>
            <a:custGeom>
              <a:avLst/>
              <a:gdLst/>
              <a:ahLst/>
              <a:cxnLst/>
              <a:rect l="l" t="t" r="r" b="b"/>
              <a:pathLst>
                <a:path w="5950584" h="3370579">
                  <a:moveTo>
                    <a:pt x="1186481" y="3370164"/>
                  </a:moveTo>
                  <a:lnTo>
                    <a:pt x="1186481" y="2489955"/>
                  </a:lnTo>
                  <a:lnTo>
                    <a:pt x="1131579" y="2472943"/>
                  </a:lnTo>
                  <a:lnTo>
                    <a:pt x="1077603" y="2454944"/>
                  </a:lnTo>
                  <a:lnTo>
                    <a:pt x="1024583" y="2435979"/>
                  </a:lnTo>
                  <a:lnTo>
                    <a:pt x="972549" y="2416065"/>
                  </a:lnTo>
                  <a:lnTo>
                    <a:pt x="921529" y="2395222"/>
                  </a:lnTo>
                  <a:lnTo>
                    <a:pt x="871554" y="2373467"/>
                  </a:lnTo>
                  <a:lnTo>
                    <a:pt x="822652" y="2350819"/>
                  </a:lnTo>
                  <a:lnTo>
                    <a:pt x="774853" y="2327297"/>
                  </a:lnTo>
                  <a:lnTo>
                    <a:pt x="728187" y="2302920"/>
                  </a:lnTo>
                  <a:lnTo>
                    <a:pt x="682683" y="2277706"/>
                  </a:lnTo>
                  <a:lnTo>
                    <a:pt x="638371" y="2251673"/>
                  </a:lnTo>
                  <a:lnTo>
                    <a:pt x="595279" y="2224840"/>
                  </a:lnTo>
                  <a:lnTo>
                    <a:pt x="553438" y="2197226"/>
                  </a:lnTo>
                  <a:lnTo>
                    <a:pt x="512877" y="2168849"/>
                  </a:lnTo>
                  <a:lnTo>
                    <a:pt x="473626" y="2139728"/>
                  </a:lnTo>
                  <a:lnTo>
                    <a:pt x="435713" y="2109881"/>
                  </a:lnTo>
                  <a:lnTo>
                    <a:pt x="399169" y="2079328"/>
                  </a:lnTo>
                  <a:lnTo>
                    <a:pt x="364022" y="2048085"/>
                  </a:lnTo>
                  <a:lnTo>
                    <a:pt x="330302" y="2016173"/>
                  </a:lnTo>
                  <a:lnTo>
                    <a:pt x="298040" y="1983610"/>
                  </a:lnTo>
                  <a:lnTo>
                    <a:pt x="267263" y="1950414"/>
                  </a:lnTo>
                  <a:lnTo>
                    <a:pt x="238002" y="1916604"/>
                  </a:lnTo>
                  <a:lnTo>
                    <a:pt x="210287" y="1882198"/>
                  </a:lnTo>
                  <a:lnTo>
                    <a:pt x="184146" y="1847215"/>
                  </a:lnTo>
                  <a:lnTo>
                    <a:pt x="159608" y="1811674"/>
                  </a:lnTo>
                  <a:lnTo>
                    <a:pt x="136705" y="1775593"/>
                  </a:lnTo>
                  <a:lnTo>
                    <a:pt x="115464" y="1738990"/>
                  </a:lnTo>
                  <a:lnTo>
                    <a:pt x="95916" y="1701885"/>
                  </a:lnTo>
                  <a:lnTo>
                    <a:pt x="78090" y="1664296"/>
                  </a:lnTo>
                  <a:lnTo>
                    <a:pt x="62015" y="1626241"/>
                  </a:lnTo>
                  <a:lnTo>
                    <a:pt x="47720" y="1587739"/>
                  </a:lnTo>
                  <a:lnTo>
                    <a:pt x="35237" y="1548808"/>
                  </a:lnTo>
                  <a:lnTo>
                    <a:pt x="24593" y="1509468"/>
                  </a:lnTo>
                  <a:lnTo>
                    <a:pt x="15818" y="1469737"/>
                  </a:lnTo>
                  <a:lnTo>
                    <a:pt x="8941" y="1429632"/>
                  </a:lnTo>
                  <a:lnTo>
                    <a:pt x="3993" y="1389174"/>
                  </a:lnTo>
                  <a:lnTo>
                    <a:pt x="1036" y="1348836"/>
                  </a:lnTo>
                  <a:lnTo>
                    <a:pt x="0" y="1307268"/>
                  </a:lnTo>
                  <a:lnTo>
                    <a:pt x="822" y="1270049"/>
                  </a:lnTo>
                  <a:lnTo>
                    <a:pt x="7332" y="1196396"/>
                  </a:lnTo>
                  <a:lnTo>
                    <a:pt x="20184" y="1123884"/>
                  </a:lnTo>
                  <a:lnTo>
                    <a:pt x="39205" y="1052623"/>
                  </a:lnTo>
                  <a:lnTo>
                    <a:pt x="64220" y="982723"/>
                  </a:lnTo>
                  <a:lnTo>
                    <a:pt x="95054" y="914296"/>
                  </a:lnTo>
                  <a:lnTo>
                    <a:pt x="131532" y="847451"/>
                  </a:lnTo>
                  <a:lnTo>
                    <a:pt x="151834" y="814656"/>
                  </a:lnTo>
                  <a:lnTo>
                    <a:pt x="173481" y="782298"/>
                  </a:lnTo>
                  <a:lnTo>
                    <a:pt x="196453" y="750391"/>
                  </a:lnTo>
                  <a:lnTo>
                    <a:pt x="220726" y="718948"/>
                  </a:lnTo>
                  <a:lnTo>
                    <a:pt x="246280" y="687984"/>
                  </a:lnTo>
                  <a:lnTo>
                    <a:pt x="273092" y="657511"/>
                  </a:lnTo>
                  <a:lnTo>
                    <a:pt x="301141" y="627545"/>
                  </a:lnTo>
                  <a:lnTo>
                    <a:pt x="330404" y="598099"/>
                  </a:lnTo>
                  <a:lnTo>
                    <a:pt x="360861" y="569185"/>
                  </a:lnTo>
                  <a:lnTo>
                    <a:pt x="392489" y="540820"/>
                  </a:lnTo>
                  <a:lnTo>
                    <a:pt x="425267" y="513015"/>
                  </a:lnTo>
                  <a:lnTo>
                    <a:pt x="459172" y="485785"/>
                  </a:lnTo>
                  <a:lnTo>
                    <a:pt x="494183" y="459144"/>
                  </a:lnTo>
                  <a:lnTo>
                    <a:pt x="530277" y="433105"/>
                  </a:lnTo>
                  <a:lnTo>
                    <a:pt x="567435" y="407683"/>
                  </a:lnTo>
                  <a:lnTo>
                    <a:pt x="605632" y="382891"/>
                  </a:lnTo>
                  <a:lnTo>
                    <a:pt x="644848" y="358742"/>
                  </a:lnTo>
                  <a:lnTo>
                    <a:pt x="685061" y="335251"/>
                  </a:lnTo>
                  <a:lnTo>
                    <a:pt x="726248" y="312432"/>
                  </a:lnTo>
                  <a:lnTo>
                    <a:pt x="768389" y="290298"/>
                  </a:lnTo>
                  <a:lnTo>
                    <a:pt x="811461" y="268863"/>
                  </a:lnTo>
                  <a:lnTo>
                    <a:pt x="855443" y="248141"/>
                  </a:lnTo>
                  <a:lnTo>
                    <a:pt x="900312" y="228145"/>
                  </a:lnTo>
                  <a:lnTo>
                    <a:pt x="946047" y="208890"/>
                  </a:lnTo>
                  <a:lnTo>
                    <a:pt x="992626" y="190389"/>
                  </a:lnTo>
                  <a:lnTo>
                    <a:pt x="1040028" y="172656"/>
                  </a:lnTo>
                  <a:lnTo>
                    <a:pt x="1088229" y="155705"/>
                  </a:lnTo>
                  <a:lnTo>
                    <a:pt x="1137210" y="139549"/>
                  </a:lnTo>
                  <a:lnTo>
                    <a:pt x="1186947" y="124203"/>
                  </a:lnTo>
                  <a:lnTo>
                    <a:pt x="1237419" y="109680"/>
                  </a:lnTo>
                  <a:lnTo>
                    <a:pt x="1288605" y="95994"/>
                  </a:lnTo>
                  <a:lnTo>
                    <a:pt x="1340482" y="83159"/>
                  </a:lnTo>
                  <a:lnTo>
                    <a:pt x="1393028" y="71188"/>
                  </a:lnTo>
                  <a:lnTo>
                    <a:pt x="1446222" y="60096"/>
                  </a:lnTo>
                  <a:lnTo>
                    <a:pt x="1500042" y="49896"/>
                  </a:lnTo>
                  <a:lnTo>
                    <a:pt x="1554466" y="40602"/>
                  </a:lnTo>
                  <a:lnTo>
                    <a:pt x="1609472" y="32228"/>
                  </a:lnTo>
                  <a:lnTo>
                    <a:pt x="1665039" y="24787"/>
                  </a:lnTo>
                  <a:lnTo>
                    <a:pt x="1721145" y="18293"/>
                  </a:lnTo>
                  <a:lnTo>
                    <a:pt x="1777767" y="12761"/>
                  </a:lnTo>
                  <a:lnTo>
                    <a:pt x="1834885" y="8204"/>
                  </a:lnTo>
                  <a:lnTo>
                    <a:pt x="1892476" y="4635"/>
                  </a:lnTo>
                  <a:lnTo>
                    <a:pt x="1950518" y="2069"/>
                  </a:lnTo>
                  <a:lnTo>
                    <a:pt x="2008989" y="519"/>
                  </a:lnTo>
                  <a:lnTo>
                    <a:pt x="2067869" y="0"/>
                  </a:lnTo>
                  <a:lnTo>
                    <a:pt x="3883532" y="0"/>
                  </a:lnTo>
                  <a:lnTo>
                    <a:pt x="3942416" y="519"/>
                  </a:lnTo>
                  <a:lnTo>
                    <a:pt x="4000892" y="2069"/>
                  </a:lnTo>
                  <a:lnTo>
                    <a:pt x="4058938" y="4635"/>
                  </a:lnTo>
                  <a:lnTo>
                    <a:pt x="4116533" y="8204"/>
                  </a:lnTo>
                  <a:lnTo>
                    <a:pt x="4173655" y="12761"/>
                  </a:lnTo>
                  <a:lnTo>
                    <a:pt x="4230282" y="18293"/>
                  </a:lnTo>
                  <a:lnTo>
                    <a:pt x="4286392" y="24787"/>
                  </a:lnTo>
                  <a:lnTo>
                    <a:pt x="4341964" y="32228"/>
                  </a:lnTo>
                  <a:lnTo>
                    <a:pt x="4396975" y="40602"/>
                  </a:lnTo>
                  <a:lnTo>
                    <a:pt x="4451404" y="49896"/>
                  </a:lnTo>
                  <a:lnTo>
                    <a:pt x="4505229" y="60096"/>
                  </a:lnTo>
                  <a:lnTo>
                    <a:pt x="4558429" y="71188"/>
                  </a:lnTo>
                  <a:lnTo>
                    <a:pt x="4610980" y="83159"/>
                  </a:lnTo>
                  <a:lnTo>
                    <a:pt x="4662862" y="95994"/>
                  </a:lnTo>
                  <a:lnTo>
                    <a:pt x="4714052" y="109680"/>
                  </a:lnTo>
                  <a:lnTo>
                    <a:pt x="4764530" y="124203"/>
                  </a:lnTo>
                  <a:lnTo>
                    <a:pt x="4814272" y="139549"/>
                  </a:lnTo>
                  <a:lnTo>
                    <a:pt x="4863258" y="155705"/>
                  </a:lnTo>
                  <a:lnTo>
                    <a:pt x="4911465" y="172656"/>
                  </a:lnTo>
                  <a:lnTo>
                    <a:pt x="4958871" y="190389"/>
                  </a:lnTo>
                  <a:lnTo>
                    <a:pt x="5005455" y="208890"/>
                  </a:lnTo>
                  <a:lnTo>
                    <a:pt x="5051196" y="228145"/>
                  </a:lnTo>
                  <a:lnTo>
                    <a:pt x="5096070" y="248141"/>
                  </a:lnTo>
                  <a:lnTo>
                    <a:pt x="5140056" y="268863"/>
                  </a:lnTo>
                  <a:lnTo>
                    <a:pt x="5183133" y="290298"/>
                  </a:lnTo>
                  <a:lnTo>
                    <a:pt x="5225279" y="312432"/>
                  </a:lnTo>
                  <a:lnTo>
                    <a:pt x="5266471" y="335251"/>
                  </a:lnTo>
                  <a:lnTo>
                    <a:pt x="5306688" y="358742"/>
                  </a:lnTo>
                  <a:lnTo>
                    <a:pt x="5345909" y="382891"/>
                  </a:lnTo>
                  <a:lnTo>
                    <a:pt x="5384110" y="407683"/>
                  </a:lnTo>
                  <a:lnTo>
                    <a:pt x="5421271" y="433105"/>
                  </a:lnTo>
                  <a:lnTo>
                    <a:pt x="5457370" y="459144"/>
                  </a:lnTo>
                  <a:lnTo>
                    <a:pt x="5492385" y="485785"/>
                  </a:lnTo>
                  <a:lnTo>
                    <a:pt x="5526294" y="513015"/>
                  </a:lnTo>
                  <a:lnTo>
                    <a:pt x="5559075" y="540820"/>
                  </a:lnTo>
                  <a:lnTo>
                    <a:pt x="5590706" y="569185"/>
                  </a:lnTo>
                  <a:lnTo>
                    <a:pt x="5621166" y="598099"/>
                  </a:lnTo>
                  <a:lnTo>
                    <a:pt x="5650432" y="627545"/>
                  </a:lnTo>
                  <a:lnTo>
                    <a:pt x="5678484" y="657511"/>
                  </a:lnTo>
                  <a:lnTo>
                    <a:pt x="5705298" y="687984"/>
                  </a:lnTo>
                  <a:lnTo>
                    <a:pt x="5730854" y="718948"/>
                  </a:lnTo>
                  <a:lnTo>
                    <a:pt x="5755129" y="750391"/>
                  </a:lnTo>
                  <a:lnTo>
                    <a:pt x="5778102" y="782298"/>
                  </a:lnTo>
                  <a:lnTo>
                    <a:pt x="5799750" y="814656"/>
                  </a:lnTo>
                  <a:lnTo>
                    <a:pt x="5820053" y="847451"/>
                  </a:lnTo>
                  <a:lnTo>
                    <a:pt x="5838987" y="880669"/>
                  </a:lnTo>
                  <a:lnTo>
                    <a:pt x="5872665" y="948319"/>
                  </a:lnTo>
                  <a:lnTo>
                    <a:pt x="5900610" y="1017496"/>
                  </a:lnTo>
                  <a:lnTo>
                    <a:pt x="5922646" y="1088090"/>
                  </a:lnTo>
                  <a:lnTo>
                    <a:pt x="5938599" y="1159990"/>
                  </a:lnTo>
                  <a:lnTo>
                    <a:pt x="5948295" y="1233087"/>
                  </a:lnTo>
                  <a:lnTo>
                    <a:pt x="5950446" y="1265584"/>
                  </a:lnTo>
                  <a:lnTo>
                    <a:pt x="5950446" y="1348836"/>
                  </a:lnTo>
                  <a:lnTo>
                    <a:pt x="5944227" y="1418093"/>
                  </a:lnTo>
                  <a:lnTo>
                    <a:pt x="5931374" y="1490606"/>
                  </a:lnTo>
                  <a:lnTo>
                    <a:pt x="5912351" y="1561867"/>
                  </a:lnTo>
                  <a:lnTo>
                    <a:pt x="5887334" y="1631766"/>
                  </a:lnTo>
                  <a:lnTo>
                    <a:pt x="5856498" y="1700194"/>
                  </a:lnTo>
                  <a:lnTo>
                    <a:pt x="5820016" y="1767040"/>
                  </a:lnTo>
                  <a:lnTo>
                    <a:pt x="5799712" y="1799835"/>
                  </a:lnTo>
                  <a:lnTo>
                    <a:pt x="5778063" y="1832193"/>
                  </a:lnTo>
                  <a:lnTo>
                    <a:pt x="5755090" y="1864100"/>
                  </a:lnTo>
                  <a:lnTo>
                    <a:pt x="5730815" y="1895543"/>
                  </a:lnTo>
                  <a:lnTo>
                    <a:pt x="5705259" y="1926508"/>
                  </a:lnTo>
                  <a:lnTo>
                    <a:pt x="5678444" y="1956980"/>
                  </a:lnTo>
                  <a:lnTo>
                    <a:pt x="5650393" y="1986946"/>
                  </a:lnTo>
                  <a:lnTo>
                    <a:pt x="5621127" y="2016393"/>
                  </a:lnTo>
                  <a:lnTo>
                    <a:pt x="5590668" y="2045306"/>
                  </a:lnTo>
                  <a:lnTo>
                    <a:pt x="5559037" y="2073672"/>
                  </a:lnTo>
                  <a:lnTo>
                    <a:pt x="5526257" y="2101477"/>
                  </a:lnTo>
                  <a:lnTo>
                    <a:pt x="5492349" y="2128707"/>
                  </a:lnTo>
                  <a:lnTo>
                    <a:pt x="5457335" y="2155348"/>
                  </a:lnTo>
                  <a:lnTo>
                    <a:pt x="5421238" y="2181387"/>
                  </a:lnTo>
                  <a:lnTo>
                    <a:pt x="5384078" y="2206810"/>
                  </a:lnTo>
                  <a:lnTo>
                    <a:pt x="5345877" y="2231602"/>
                  </a:lnTo>
                  <a:lnTo>
                    <a:pt x="5306658" y="2255751"/>
                  </a:lnTo>
                  <a:lnTo>
                    <a:pt x="5266442" y="2279242"/>
                  </a:lnTo>
                  <a:lnTo>
                    <a:pt x="5225251" y="2302061"/>
                  </a:lnTo>
                  <a:lnTo>
                    <a:pt x="5183107" y="2324195"/>
                  </a:lnTo>
                  <a:lnTo>
                    <a:pt x="5140031" y="2345631"/>
                  </a:lnTo>
                  <a:lnTo>
                    <a:pt x="5096046" y="2366353"/>
                  </a:lnTo>
                  <a:lnTo>
                    <a:pt x="5051174" y="2386349"/>
                  </a:lnTo>
                  <a:lnTo>
                    <a:pt x="5005435" y="2405604"/>
                  </a:lnTo>
                  <a:lnTo>
                    <a:pt x="4958852" y="2424105"/>
                  </a:lnTo>
                  <a:lnTo>
                    <a:pt x="4911447" y="2441838"/>
                  </a:lnTo>
                  <a:lnTo>
                    <a:pt x="4863242" y="2458789"/>
                  </a:lnTo>
                  <a:lnTo>
                    <a:pt x="4814258" y="2474945"/>
                  </a:lnTo>
                  <a:lnTo>
                    <a:pt x="4764517" y="2490291"/>
                  </a:lnTo>
                  <a:lnTo>
                    <a:pt x="4714041" y="2504814"/>
                  </a:lnTo>
                  <a:lnTo>
                    <a:pt x="4662851" y="2518500"/>
                  </a:lnTo>
                  <a:lnTo>
                    <a:pt x="4610971" y="2531336"/>
                  </a:lnTo>
                  <a:lnTo>
                    <a:pt x="4558421" y="2543306"/>
                  </a:lnTo>
                  <a:lnTo>
                    <a:pt x="4505223" y="2554398"/>
                  </a:lnTo>
                  <a:lnTo>
                    <a:pt x="4451399" y="2564599"/>
                  </a:lnTo>
                  <a:lnTo>
                    <a:pt x="4396971" y="2573893"/>
                  </a:lnTo>
                  <a:lnTo>
                    <a:pt x="4341960" y="2582267"/>
                  </a:lnTo>
                  <a:lnTo>
                    <a:pt x="4286390" y="2589708"/>
                  </a:lnTo>
                  <a:lnTo>
                    <a:pt x="4230280" y="2596201"/>
                  </a:lnTo>
                  <a:lnTo>
                    <a:pt x="4173654" y="2601734"/>
                  </a:lnTo>
                  <a:lnTo>
                    <a:pt x="4116532" y="2606291"/>
                  </a:lnTo>
                  <a:lnTo>
                    <a:pt x="4058937" y="2609860"/>
                  </a:lnTo>
                  <a:lnTo>
                    <a:pt x="4000891" y="2612426"/>
                  </a:lnTo>
                  <a:lnTo>
                    <a:pt x="3942416" y="2613976"/>
                  </a:lnTo>
                  <a:lnTo>
                    <a:pt x="2590946" y="2614495"/>
                  </a:lnTo>
                  <a:lnTo>
                    <a:pt x="1186481" y="3370164"/>
                  </a:lnTo>
                  <a:close/>
                </a:path>
              </a:pathLst>
            </a:custGeom>
            <a:solidFill>
              <a:srgbClr val="F4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307740" y="4073023"/>
              <a:ext cx="5951855" cy="3370579"/>
            </a:xfrm>
            <a:custGeom>
              <a:avLst/>
              <a:gdLst/>
              <a:ahLst/>
              <a:cxnLst/>
              <a:rect l="l" t="t" r="r" b="b"/>
              <a:pathLst>
                <a:path w="5951855" h="3370579">
                  <a:moveTo>
                    <a:pt x="3883468" y="0"/>
                  </a:moveTo>
                  <a:lnTo>
                    <a:pt x="2067859" y="0"/>
                  </a:lnTo>
                  <a:lnTo>
                    <a:pt x="2008981" y="519"/>
                  </a:lnTo>
                  <a:lnTo>
                    <a:pt x="1950511" y="2069"/>
                  </a:lnTo>
                  <a:lnTo>
                    <a:pt x="1892471" y="4635"/>
                  </a:lnTo>
                  <a:lnTo>
                    <a:pt x="1834882" y="8204"/>
                  </a:lnTo>
                  <a:lnTo>
                    <a:pt x="1777766" y="12761"/>
                  </a:lnTo>
                  <a:lnTo>
                    <a:pt x="1721145" y="18293"/>
                  </a:lnTo>
                  <a:lnTo>
                    <a:pt x="1665041" y="24786"/>
                  </a:lnTo>
                  <a:lnTo>
                    <a:pt x="1609476" y="32227"/>
                  </a:lnTo>
                  <a:lnTo>
                    <a:pt x="1554471" y="40601"/>
                  </a:lnTo>
                  <a:lnTo>
                    <a:pt x="1500049" y="49895"/>
                  </a:lnTo>
                  <a:lnTo>
                    <a:pt x="1446230" y="60094"/>
                  </a:lnTo>
                  <a:lnTo>
                    <a:pt x="1393038" y="71186"/>
                  </a:lnTo>
                  <a:lnTo>
                    <a:pt x="1340493" y="83156"/>
                  </a:lnTo>
                  <a:lnTo>
                    <a:pt x="1288618" y="95990"/>
                  </a:lnTo>
                  <a:lnTo>
                    <a:pt x="1237434" y="109676"/>
                  </a:lnTo>
                  <a:lnTo>
                    <a:pt x="1186963" y="124198"/>
                  </a:lnTo>
                  <a:lnTo>
                    <a:pt x="1137227" y="139543"/>
                  </a:lnTo>
                  <a:lnTo>
                    <a:pt x="1088248" y="155698"/>
                  </a:lnTo>
                  <a:lnTo>
                    <a:pt x="1040047" y="172648"/>
                  </a:lnTo>
                  <a:lnTo>
                    <a:pt x="992647" y="190380"/>
                  </a:lnTo>
                  <a:lnTo>
                    <a:pt x="946069" y="208880"/>
                  </a:lnTo>
                  <a:lnTo>
                    <a:pt x="900335" y="228135"/>
                  </a:lnTo>
                  <a:lnTo>
                    <a:pt x="855467" y="248129"/>
                  </a:lnTo>
                  <a:lnTo>
                    <a:pt x="811486" y="268850"/>
                  </a:lnTo>
                  <a:lnTo>
                    <a:pt x="768415" y="290284"/>
                  </a:lnTo>
                  <a:lnTo>
                    <a:pt x="726275" y="312417"/>
                  </a:lnTo>
                  <a:lnTo>
                    <a:pt x="685088" y="335235"/>
                  </a:lnTo>
                  <a:lnTo>
                    <a:pt x="644876" y="358725"/>
                  </a:lnTo>
                  <a:lnTo>
                    <a:pt x="605661" y="382872"/>
                  </a:lnTo>
                  <a:lnTo>
                    <a:pt x="567464" y="407663"/>
                  </a:lnTo>
                  <a:lnTo>
                    <a:pt x="530307" y="433084"/>
                  </a:lnTo>
                  <a:lnTo>
                    <a:pt x="494213" y="459121"/>
                  </a:lnTo>
                  <a:lnTo>
                    <a:pt x="459202" y="485761"/>
                  </a:lnTo>
                  <a:lnTo>
                    <a:pt x="425297" y="512989"/>
                  </a:lnTo>
                  <a:lnTo>
                    <a:pt x="392520" y="540793"/>
                  </a:lnTo>
                  <a:lnTo>
                    <a:pt x="360892" y="569157"/>
                  </a:lnTo>
                  <a:lnTo>
                    <a:pt x="330435" y="598069"/>
                  </a:lnTo>
                  <a:lnTo>
                    <a:pt x="301171" y="627514"/>
                  </a:lnTo>
                  <a:lnTo>
                    <a:pt x="273121" y="657479"/>
                  </a:lnTo>
                  <a:lnTo>
                    <a:pt x="246309" y="687950"/>
                  </a:lnTo>
                  <a:lnTo>
                    <a:pt x="220754" y="718913"/>
                  </a:lnTo>
                  <a:lnTo>
                    <a:pt x="196480" y="750354"/>
                  </a:lnTo>
                  <a:lnTo>
                    <a:pt x="173508" y="782260"/>
                  </a:lnTo>
                  <a:lnTo>
                    <a:pt x="151859" y="814617"/>
                  </a:lnTo>
                  <a:lnTo>
                    <a:pt x="131556" y="847410"/>
                  </a:lnTo>
                  <a:lnTo>
                    <a:pt x="112621" y="880627"/>
                  </a:lnTo>
                  <a:lnTo>
                    <a:pt x="78939" y="948276"/>
                  </a:lnTo>
                  <a:lnTo>
                    <a:pt x="50990" y="1017453"/>
                  </a:lnTo>
                  <a:lnTo>
                    <a:pt x="28946" y="1088046"/>
                  </a:lnTo>
                  <a:lnTo>
                    <a:pt x="12984" y="1159947"/>
                  </a:lnTo>
                  <a:lnTo>
                    <a:pt x="3276" y="1233044"/>
                  </a:lnTo>
                  <a:lnTo>
                    <a:pt x="0" y="1307228"/>
                  </a:lnTo>
                  <a:lnTo>
                    <a:pt x="954" y="1344439"/>
                  </a:lnTo>
                  <a:lnTo>
                    <a:pt x="1001" y="1348340"/>
                  </a:lnTo>
                  <a:lnTo>
                    <a:pt x="3990" y="1389136"/>
                  </a:lnTo>
                  <a:lnTo>
                    <a:pt x="8936" y="1429596"/>
                  </a:lnTo>
                  <a:lnTo>
                    <a:pt x="15811" y="1469702"/>
                  </a:lnTo>
                  <a:lnTo>
                    <a:pt x="24584" y="1509436"/>
                  </a:lnTo>
                  <a:lnTo>
                    <a:pt x="35227" y="1548778"/>
                  </a:lnTo>
                  <a:lnTo>
                    <a:pt x="47710" y="1587711"/>
                  </a:lnTo>
                  <a:lnTo>
                    <a:pt x="62004" y="1626215"/>
                  </a:lnTo>
                  <a:lnTo>
                    <a:pt x="78078" y="1664272"/>
                  </a:lnTo>
                  <a:lnTo>
                    <a:pt x="95904" y="1701863"/>
                  </a:lnTo>
                  <a:lnTo>
                    <a:pt x="115452" y="1738970"/>
                  </a:lnTo>
                  <a:lnTo>
                    <a:pt x="136693" y="1775574"/>
                  </a:lnTo>
                  <a:lnTo>
                    <a:pt x="159597" y="1811657"/>
                  </a:lnTo>
                  <a:lnTo>
                    <a:pt x="184134" y="1847200"/>
                  </a:lnTo>
                  <a:lnTo>
                    <a:pt x="210275" y="1882184"/>
                  </a:lnTo>
                  <a:lnTo>
                    <a:pt x="237991" y="1916591"/>
                  </a:lnTo>
                  <a:lnTo>
                    <a:pt x="267252" y="1950403"/>
                  </a:lnTo>
                  <a:lnTo>
                    <a:pt x="298029" y="1983600"/>
                  </a:lnTo>
                  <a:lnTo>
                    <a:pt x="330292" y="2016164"/>
                  </a:lnTo>
                  <a:lnTo>
                    <a:pt x="364012" y="2048077"/>
                  </a:lnTo>
                  <a:lnTo>
                    <a:pt x="399159" y="2079320"/>
                  </a:lnTo>
                  <a:lnTo>
                    <a:pt x="435704" y="2109875"/>
                  </a:lnTo>
                  <a:lnTo>
                    <a:pt x="473617" y="2139722"/>
                  </a:lnTo>
                  <a:lnTo>
                    <a:pt x="512869" y="2168843"/>
                  </a:lnTo>
                  <a:lnTo>
                    <a:pt x="553431" y="2197221"/>
                  </a:lnTo>
                  <a:lnTo>
                    <a:pt x="595272" y="2224835"/>
                  </a:lnTo>
                  <a:lnTo>
                    <a:pt x="638364" y="2251669"/>
                  </a:lnTo>
                  <a:lnTo>
                    <a:pt x="682676" y="2277702"/>
                  </a:lnTo>
                  <a:lnTo>
                    <a:pt x="728180" y="2302917"/>
                  </a:lnTo>
                  <a:lnTo>
                    <a:pt x="774847" y="2327294"/>
                  </a:lnTo>
                  <a:lnTo>
                    <a:pt x="822645" y="2350816"/>
                  </a:lnTo>
                  <a:lnTo>
                    <a:pt x="871547" y="2373464"/>
                  </a:lnTo>
                  <a:lnTo>
                    <a:pt x="921523" y="2395219"/>
                  </a:lnTo>
                  <a:lnTo>
                    <a:pt x="972543" y="2416063"/>
                  </a:lnTo>
                  <a:lnTo>
                    <a:pt x="1024577" y="2435977"/>
                  </a:lnTo>
                  <a:lnTo>
                    <a:pt x="1077597" y="2454942"/>
                  </a:lnTo>
                  <a:lnTo>
                    <a:pt x="1131572" y="2472941"/>
                  </a:lnTo>
                  <a:lnTo>
                    <a:pt x="1186474" y="2489953"/>
                  </a:lnTo>
                  <a:lnTo>
                    <a:pt x="1186480" y="3370064"/>
                  </a:lnTo>
                  <a:lnTo>
                    <a:pt x="2590958" y="2614488"/>
                  </a:lnTo>
                  <a:lnTo>
                    <a:pt x="3883468" y="2614495"/>
                  </a:lnTo>
                  <a:lnTo>
                    <a:pt x="3942350" y="2613976"/>
                  </a:lnTo>
                  <a:lnTo>
                    <a:pt x="4000826" y="2612427"/>
                  </a:lnTo>
                  <a:lnTo>
                    <a:pt x="4058871" y="2609862"/>
                  </a:lnTo>
                  <a:lnTo>
                    <a:pt x="4116466" y="2606295"/>
                  </a:lnTo>
                  <a:lnTo>
                    <a:pt x="4173587" y="2601739"/>
                  </a:lnTo>
                  <a:lnTo>
                    <a:pt x="4230213" y="2596208"/>
                  </a:lnTo>
                  <a:lnTo>
                    <a:pt x="4286323" y="2589715"/>
                  </a:lnTo>
                  <a:lnTo>
                    <a:pt x="4341894" y="2582276"/>
                  </a:lnTo>
                  <a:lnTo>
                    <a:pt x="4396904" y="2573903"/>
                  </a:lnTo>
                  <a:lnTo>
                    <a:pt x="4451332" y="2564610"/>
                  </a:lnTo>
                  <a:lnTo>
                    <a:pt x="4505156" y="2554411"/>
                  </a:lnTo>
                  <a:lnTo>
                    <a:pt x="4558355" y="2543320"/>
                  </a:lnTo>
                  <a:lnTo>
                    <a:pt x="4610905" y="2531350"/>
                  </a:lnTo>
                  <a:lnTo>
                    <a:pt x="4662786" y="2518516"/>
                  </a:lnTo>
                  <a:lnTo>
                    <a:pt x="4713976" y="2504831"/>
                  </a:lnTo>
                  <a:lnTo>
                    <a:pt x="4764452" y="2490309"/>
                  </a:lnTo>
                  <a:lnTo>
                    <a:pt x="4814194" y="2474964"/>
                  </a:lnTo>
                  <a:lnTo>
                    <a:pt x="4863179" y="2458810"/>
                  </a:lnTo>
                  <a:lnTo>
                    <a:pt x="4911385" y="2441859"/>
                  </a:lnTo>
                  <a:lnTo>
                    <a:pt x="4958791" y="2424127"/>
                  </a:lnTo>
                  <a:lnTo>
                    <a:pt x="5005375" y="2405627"/>
                  </a:lnTo>
                  <a:lnTo>
                    <a:pt x="5051115" y="2386373"/>
                  </a:lnTo>
                  <a:lnTo>
                    <a:pt x="5095988" y="2366378"/>
                  </a:lnTo>
                  <a:lnTo>
                    <a:pt x="5139975" y="2345657"/>
                  </a:lnTo>
                  <a:lnTo>
                    <a:pt x="5183051" y="2324222"/>
                  </a:lnTo>
                  <a:lnTo>
                    <a:pt x="5225197" y="2302089"/>
                  </a:lnTo>
                  <a:lnTo>
                    <a:pt x="5266389" y="2279270"/>
                  </a:lnTo>
                  <a:lnTo>
                    <a:pt x="5306607" y="2255780"/>
                  </a:lnTo>
                  <a:lnTo>
                    <a:pt x="5345828" y="2231632"/>
                  </a:lnTo>
                  <a:lnTo>
                    <a:pt x="5384030" y="2206840"/>
                  </a:lnTo>
                  <a:lnTo>
                    <a:pt x="5421192" y="2181417"/>
                  </a:lnTo>
                  <a:lnTo>
                    <a:pt x="5457292" y="2155379"/>
                  </a:lnTo>
                  <a:lnTo>
                    <a:pt x="5492308" y="2128738"/>
                  </a:lnTo>
                  <a:lnTo>
                    <a:pt x="5526218" y="2101508"/>
                  </a:lnTo>
                  <a:lnTo>
                    <a:pt x="5559000" y="2073702"/>
                  </a:lnTo>
                  <a:lnTo>
                    <a:pt x="5590633" y="2045336"/>
                  </a:lnTo>
                  <a:lnTo>
                    <a:pt x="5621095" y="2016422"/>
                  </a:lnTo>
                  <a:lnTo>
                    <a:pt x="5650364" y="1986975"/>
                  </a:lnTo>
                  <a:lnTo>
                    <a:pt x="5678418" y="1957007"/>
                  </a:lnTo>
                  <a:lnTo>
                    <a:pt x="5705235" y="1926534"/>
                  </a:lnTo>
                  <a:lnTo>
                    <a:pt x="5730793" y="1895568"/>
                  </a:lnTo>
                  <a:lnTo>
                    <a:pt x="5755071" y="1864123"/>
                  </a:lnTo>
                  <a:lnTo>
                    <a:pt x="5778047" y="1832214"/>
                  </a:lnTo>
                  <a:lnTo>
                    <a:pt x="5799699" y="1799854"/>
                  </a:lnTo>
                  <a:lnTo>
                    <a:pt x="5820004" y="1767056"/>
                  </a:lnTo>
                  <a:lnTo>
                    <a:pt x="5838942" y="1733835"/>
                  </a:lnTo>
                  <a:lnTo>
                    <a:pt x="5872628" y="1666178"/>
                  </a:lnTo>
                  <a:lnTo>
                    <a:pt x="5900580" y="1596993"/>
                  </a:lnTo>
                  <a:lnTo>
                    <a:pt x="5922624" y="1526391"/>
                  </a:lnTo>
                  <a:lnTo>
                    <a:pt x="5938456" y="1454455"/>
                  </a:lnTo>
                  <a:lnTo>
                    <a:pt x="5948160" y="1381361"/>
                  </a:lnTo>
                  <a:lnTo>
                    <a:pt x="5951560" y="1307184"/>
                  </a:lnTo>
                  <a:lnTo>
                    <a:pt x="5950739" y="1269962"/>
                  </a:lnTo>
                  <a:lnTo>
                    <a:pt x="5944229" y="1196306"/>
                  </a:lnTo>
                  <a:lnTo>
                    <a:pt x="5931374" y="1123791"/>
                  </a:lnTo>
                  <a:lnTo>
                    <a:pt x="5912348" y="1052528"/>
                  </a:lnTo>
                  <a:lnTo>
                    <a:pt x="5887327" y="982628"/>
                  </a:lnTo>
                  <a:lnTo>
                    <a:pt x="5856486" y="914200"/>
                  </a:lnTo>
                  <a:lnTo>
                    <a:pt x="5819998" y="847357"/>
                  </a:lnTo>
                  <a:lnTo>
                    <a:pt x="5799692" y="814563"/>
                  </a:lnTo>
                  <a:lnTo>
                    <a:pt x="5778040" y="782206"/>
                  </a:lnTo>
                  <a:lnTo>
                    <a:pt x="5755063" y="750301"/>
                  </a:lnTo>
                  <a:lnTo>
                    <a:pt x="5730785" y="718860"/>
                  </a:lnTo>
                  <a:lnTo>
                    <a:pt x="5705226" y="687898"/>
                  </a:lnTo>
                  <a:lnTo>
                    <a:pt x="5678409" y="657427"/>
                  </a:lnTo>
                  <a:lnTo>
                    <a:pt x="5650355" y="627463"/>
                  </a:lnTo>
                  <a:lnTo>
                    <a:pt x="5621086" y="598019"/>
                  </a:lnTo>
                  <a:lnTo>
                    <a:pt x="5590624" y="569109"/>
                  </a:lnTo>
                  <a:lnTo>
                    <a:pt x="5558991" y="540745"/>
                  </a:lnTo>
                  <a:lnTo>
                    <a:pt x="5526208" y="512943"/>
                  </a:lnTo>
                  <a:lnTo>
                    <a:pt x="5492298" y="485716"/>
                  </a:lnTo>
                  <a:lnTo>
                    <a:pt x="5457282" y="459077"/>
                  </a:lnTo>
                  <a:lnTo>
                    <a:pt x="5421182" y="433041"/>
                  </a:lnTo>
                  <a:lnTo>
                    <a:pt x="5384020" y="407622"/>
                  </a:lnTo>
                  <a:lnTo>
                    <a:pt x="5345817" y="382832"/>
                  </a:lnTo>
                  <a:lnTo>
                    <a:pt x="5306597" y="358686"/>
                  </a:lnTo>
                  <a:lnTo>
                    <a:pt x="5266379" y="335198"/>
                  </a:lnTo>
                  <a:lnTo>
                    <a:pt x="5225186" y="312381"/>
                  </a:lnTo>
                  <a:lnTo>
                    <a:pt x="5183041" y="290250"/>
                  </a:lnTo>
                  <a:lnTo>
                    <a:pt x="5139964" y="268817"/>
                  </a:lnTo>
                  <a:lnTo>
                    <a:pt x="5095978" y="248098"/>
                  </a:lnTo>
                  <a:lnTo>
                    <a:pt x="5051104" y="228105"/>
                  </a:lnTo>
                  <a:lnTo>
                    <a:pt x="5005364" y="208852"/>
                  </a:lnTo>
                  <a:lnTo>
                    <a:pt x="4958781" y="190353"/>
                  </a:lnTo>
                  <a:lnTo>
                    <a:pt x="4911375" y="172622"/>
                  </a:lnTo>
                  <a:lnTo>
                    <a:pt x="4863169" y="155674"/>
                  </a:lnTo>
                  <a:lnTo>
                    <a:pt x="4814184" y="139520"/>
                  </a:lnTo>
                  <a:lnTo>
                    <a:pt x="4764442" y="124176"/>
                  </a:lnTo>
                  <a:lnTo>
                    <a:pt x="4713966" y="109655"/>
                  </a:lnTo>
                  <a:lnTo>
                    <a:pt x="4662777" y="95971"/>
                  </a:lnTo>
                  <a:lnTo>
                    <a:pt x="4610896" y="83138"/>
                  </a:lnTo>
                  <a:lnTo>
                    <a:pt x="4558346" y="71170"/>
                  </a:lnTo>
                  <a:lnTo>
                    <a:pt x="4505148" y="60079"/>
                  </a:lnTo>
                  <a:lnTo>
                    <a:pt x="4451324" y="49881"/>
                  </a:lnTo>
                  <a:lnTo>
                    <a:pt x="4396897" y="40589"/>
                  </a:lnTo>
                  <a:lnTo>
                    <a:pt x="4341887" y="32216"/>
                  </a:lnTo>
                  <a:lnTo>
                    <a:pt x="4286317" y="24777"/>
                  </a:lnTo>
                  <a:lnTo>
                    <a:pt x="4230208" y="18285"/>
                  </a:lnTo>
                  <a:lnTo>
                    <a:pt x="4173582" y="12754"/>
                  </a:lnTo>
                  <a:lnTo>
                    <a:pt x="4116462" y="8198"/>
                  </a:lnTo>
                  <a:lnTo>
                    <a:pt x="4058869" y="4631"/>
                  </a:lnTo>
                  <a:lnTo>
                    <a:pt x="4000824" y="2066"/>
                  </a:lnTo>
                  <a:lnTo>
                    <a:pt x="3942350" y="517"/>
                  </a:lnTo>
                  <a:lnTo>
                    <a:pt x="3883531" y="0"/>
                  </a:lnTo>
                </a:path>
              </a:pathLst>
            </a:custGeom>
            <a:ln w="114300">
              <a:solidFill>
                <a:srgbClr val="443C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6663095" y="3038696"/>
            <a:ext cx="10135869" cy="26577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42690" algn="l"/>
              </a:tabLst>
            </a:pPr>
            <a:r>
              <a:rPr spc="-13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(</a:t>
            </a:r>
            <a:r>
              <a:rPr spc="-36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路徑</a:t>
            </a:r>
            <a:r>
              <a:rPr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:</a:t>
            </a:r>
            <a:r>
              <a:rPr spc="70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 </a:t>
            </a:r>
            <a:r>
              <a:rPr spc="-36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</a:t>
            </a:r>
            <a:r>
              <a:rPr spc="-409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</a:t>
            </a:r>
            <a:r>
              <a:rPr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spc="-36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實習專區</a:t>
            </a:r>
            <a:r>
              <a:rPr spc="-5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)</a:t>
            </a:r>
          </a:p>
          <a:p>
            <a:pPr>
              <a:lnSpc>
                <a:spcPct val="100000"/>
              </a:lnSpc>
              <a:spcBef>
                <a:spcPts val="3729"/>
              </a:spcBef>
            </a:pPr>
            <a:endParaRPr spc="-50" dirty="0">
              <a:latin typeface="Lucida Sans Unicode"/>
              <a:cs typeface="Lucida Sans Unicode"/>
            </a:endParaRPr>
          </a:p>
          <a:p>
            <a:pPr marL="5262245">
              <a:lnSpc>
                <a:spcPct val="100000"/>
              </a:lnSpc>
            </a:pPr>
            <a:r>
              <a:rPr sz="5200" spc="-434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祝福大家實習順利</a:t>
            </a:r>
            <a:endParaRPr sz="5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001971" y="6829469"/>
            <a:ext cx="3620135" cy="2962275"/>
            <a:chOff x="10001971" y="6829469"/>
            <a:chExt cx="3620135" cy="2962275"/>
          </a:xfrm>
        </p:grpSpPr>
        <p:sp>
          <p:nvSpPr>
            <p:cNvPr id="15" name="object 15"/>
            <p:cNvSpPr/>
            <p:nvPr/>
          </p:nvSpPr>
          <p:spPr>
            <a:xfrm>
              <a:off x="11755483" y="6829469"/>
              <a:ext cx="34925" cy="540385"/>
            </a:xfrm>
            <a:custGeom>
              <a:avLst/>
              <a:gdLst/>
              <a:ahLst/>
              <a:cxnLst/>
              <a:rect l="l" t="t" r="r" b="b"/>
              <a:pathLst>
                <a:path w="34925" h="540384">
                  <a:moveTo>
                    <a:pt x="34452" y="540200"/>
                  </a:moveTo>
                  <a:lnTo>
                    <a:pt x="0" y="540200"/>
                  </a:lnTo>
                  <a:lnTo>
                    <a:pt x="0" y="0"/>
                  </a:lnTo>
                  <a:lnTo>
                    <a:pt x="34452" y="0"/>
                  </a:lnTo>
                  <a:lnTo>
                    <a:pt x="34452" y="540200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755483" y="6829469"/>
              <a:ext cx="352425" cy="194310"/>
            </a:xfrm>
            <a:custGeom>
              <a:avLst/>
              <a:gdLst/>
              <a:ahLst/>
              <a:cxnLst/>
              <a:rect l="l" t="t" r="r" b="b"/>
              <a:pathLst>
                <a:path w="352425" h="194309">
                  <a:moveTo>
                    <a:pt x="352424" y="194066"/>
                  </a:moveTo>
                  <a:lnTo>
                    <a:pt x="0" y="194066"/>
                  </a:lnTo>
                  <a:lnTo>
                    <a:pt x="0" y="0"/>
                  </a:lnTo>
                  <a:lnTo>
                    <a:pt x="352424" y="0"/>
                  </a:lnTo>
                  <a:lnTo>
                    <a:pt x="266092" y="99417"/>
                  </a:lnTo>
                  <a:lnTo>
                    <a:pt x="352424" y="194066"/>
                  </a:lnTo>
                  <a:close/>
                </a:path>
              </a:pathLst>
            </a:custGeom>
            <a:solidFill>
              <a:srgbClr val="FF2F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063073" y="8334828"/>
              <a:ext cx="3497579" cy="1331595"/>
            </a:xfrm>
            <a:custGeom>
              <a:avLst/>
              <a:gdLst/>
              <a:ahLst/>
              <a:cxnLst/>
              <a:rect l="l" t="t" r="r" b="b"/>
              <a:pathLst>
                <a:path w="3497580" h="1331595">
                  <a:moveTo>
                    <a:pt x="0" y="1331480"/>
                  </a:moveTo>
                  <a:lnTo>
                    <a:pt x="3497296" y="1331480"/>
                  </a:lnTo>
                  <a:lnTo>
                    <a:pt x="3497296" y="0"/>
                  </a:lnTo>
                  <a:lnTo>
                    <a:pt x="0" y="0"/>
                  </a:lnTo>
                  <a:lnTo>
                    <a:pt x="0" y="1331480"/>
                  </a:lnTo>
                  <a:close/>
                </a:path>
              </a:pathLst>
            </a:custGeom>
            <a:solidFill>
              <a:srgbClr val="FAD8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001971" y="7926406"/>
              <a:ext cx="3620135" cy="482600"/>
            </a:xfrm>
            <a:custGeom>
              <a:avLst/>
              <a:gdLst/>
              <a:ahLst/>
              <a:cxnLst/>
              <a:rect l="l" t="t" r="r" b="b"/>
              <a:pathLst>
                <a:path w="3620134" h="482600">
                  <a:moveTo>
                    <a:pt x="3619601" y="482071"/>
                  </a:moveTo>
                  <a:lnTo>
                    <a:pt x="0" y="482071"/>
                  </a:lnTo>
                  <a:lnTo>
                    <a:pt x="197897" y="0"/>
                  </a:lnTo>
                  <a:lnTo>
                    <a:pt x="3431330" y="0"/>
                  </a:lnTo>
                  <a:lnTo>
                    <a:pt x="3619601" y="482071"/>
                  </a:lnTo>
                  <a:close/>
                </a:path>
              </a:pathLst>
            </a:custGeom>
            <a:solidFill>
              <a:srgbClr val="8F44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061857" y="9666308"/>
              <a:ext cx="3501390" cy="114300"/>
            </a:xfrm>
            <a:custGeom>
              <a:avLst/>
              <a:gdLst/>
              <a:ahLst/>
              <a:cxnLst/>
              <a:rect l="l" t="t" r="r" b="b"/>
              <a:pathLst>
                <a:path w="3501390" h="114300">
                  <a:moveTo>
                    <a:pt x="3500943" y="114126"/>
                  </a:moveTo>
                  <a:lnTo>
                    <a:pt x="0" y="114126"/>
                  </a:lnTo>
                  <a:lnTo>
                    <a:pt x="0" y="0"/>
                  </a:lnTo>
                  <a:lnTo>
                    <a:pt x="3500943" y="0"/>
                  </a:lnTo>
                  <a:lnTo>
                    <a:pt x="3500943" y="114126"/>
                  </a:lnTo>
                  <a:close/>
                </a:path>
              </a:pathLst>
            </a:custGeom>
            <a:solidFill>
              <a:srgbClr val="FF2F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070554" y="9478847"/>
              <a:ext cx="945515" cy="205740"/>
            </a:xfrm>
            <a:custGeom>
              <a:avLst/>
              <a:gdLst/>
              <a:ahLst/>
              <a:cxnLst/>
              <a:rect l="l" t="t" r="r" b="b"/>
              <a:pathLst>
                <a:path w="945515" h="205740">
                  <a:moveTo>
                    <a:pt x="944930" y="186474"/>
                  </a:moveTo>
                  <a:lnTo>
                    <a:pt x="940562" y="168236"/>
                  </a:lnTo>
                  <a:lnTo>
                    <a:pt x="930681" y="152603"/>
                  </a:lnTo>
                  <a:lnTo>
                    <a:pt x="915936" y="141109"/>
                  </a:lnTo>
                  <a:lnTo>
                    <a:pt x="915390" y="127457"/>
                  </a:lnTo>
                  <a:lnTo>
                    <a:pt x="898499" y="91503"/>
                  </a:lnTo>
                  <a:lnTo>
                    <a:pt x="864958" y="72517"/>
                  </a:lnTo>
                  <a:lnTo>
                    <a:pt x="851992" y="71412"/>
                  </a:lnTo>
                  <a:lnTo>
                    <a:pt x="848614" y="60807"/>
                  </a:lnTo>
                  <a:lnTo>
                    <a:pt x="816432" y="34404"/>
                  </a:lnTo>
                  <a:lnTo>
                    <a:pt x="805954" y="33553"/>
                  </a:lnTo>
                  <a:lnTo>
                    <a:pt x="795566" y="35242"/>
                  </a:lnTo>
                  <a:lnTo>
                    <a:pt x="785723" y="39458"/>
                  </a:lnTo>
                  <a:lnTo>
                    <a:pt x="785672" y="37833"/>
                  </a:lnTo>
                  <a:lnTo>
                    <a:pt x="785583" y="35242"/>
                  </a:lnTo>
                  <a:lnTo>
                    <a:pt x="785482" y="32067"/>
                  </a:lnTo>
                  <a:lnTo>
                    <a:pt x="783882" y="24968"/>
                  </a:lnTo>
                  <a:lnTo>
                    <a:pt x="752182" y="0"/>
                  </a:lnTo>
                  <a:lnTo>
                    <a:pt x="745185" y="1092"/>
                  </a:lnTo>
                  <a:lnTo>
                    <a:pt x="718794" y="32067"/>
                  </a:lnTo>
                  <a:lnTo>
                    <a:pt x="718540" y="39458"/>
                  </a:lnTo>
                  <a:lnTo>
                    <a:pt x="708710" y="35242"/>
                  </a:lnTo>
                  <a:lnTo>
                    <a:pt x="698347" y="33553"/>
                  </a:lnTo>
                  <a:lnTo>
                    <a:pt x="687870" y="34404"/>
                  </a:lnTo>
                  <a:lnTo>
                    <a:pt x="677710" y="37833"/>
                  </a:lnTo>
                  <a:lnTo>
                    <a:pt x="668629" y="43649"/>
                  </a:lnTo>
                  <a:lnTo>
                    <a:pt x="661187" y="51422"/>
                  </a:lnTo>
                  <a:lnTo>
                    <a:pt x="655650" y="60807"/>
                  </a:lnTo>
                  <a:lnTo>
                    <a:pt x="652272" y="71412"/>
                  </a:lnTo>
                  <a:lnTo>
                    <a:pt x="639318" y="72517"/>
                  </a:lnTo>
                  <a:lnTo>
                    <a:pt x="626999" y="76314"/>
                  </a:lnTo>
                  <a:lnTo>
                    <a:pt x="615696" y="82702"/>
                  </a:lnTo>
                  <a:lnTo>
                    <a:pt x="612292" y="85725"/>
                  </a:lnTo>
                  <a:lnTo>
                    <a:pt x="608901" y="82702"/>
                  </a:lnTo>
                  <a:lnTo>
                    <a:pt x="597585" y="76314"/>
                  </a:lnTo>
                  <a:lnTo>
                    <a:pt x="585279" y="72517"/>
                  </a:lnTo>
                  <a:lnTo>
                    <a:pt x="572325" y="71412"/>
                  </a:lnTo>
                  <a:lnTo>
                    <a:pt x="568947" y="60807"/>
                  </a:lnTo>
                  <a:lnTo>
                    <a:pt x="536765" y="34404"/>
                  </a:lnTo>
                  <a:lnTo>
                    <a:pt x="526275" y="33553"/>
                  </a:lnTo>
                  <a:lnTo>
                    <a:pt x="515899" y="35242"/>
                  </a:lnTo>
                  <a:lnTo>
                    <a:pt x="506056" y="39458"/>
                  </a:lnTo>
                  <a:lnTo>
                    <a:pt x="505815" y="32067"/>
                  </a:lnTo>
                  <a:lnTo>
                    <a:pt x="479450" y="1092"/>
                  </a:lnTo>
                  <a:lnTo>
                    <a:pt x="472516" y="0"/>
                  </a:lnTo>
                  <a:lnTo>
                    <a:pt x="465518" y="1092"/>
                  </a:lnTo>
                  <a:lnTo>
                    <a:pt x="439127" y="32067"/>
                  </a:lnTo>
                  <a:lnTo>
                    <a:pt x="438873" y="39458"/>
                  </a:lnTo>
                  <a:lnTo>
                    <a:pt x="429044" y="35242"/>
                  </a:lnTo>
                  <a:lnTo>
                    <a:pt x="418680" y="33553"/>
                  </a:lnTo>
                  <a:lnTo>
                    <a:pt x="408203" y="34404"/>
                  </a:lnTo>
                  <a:lnTo>
                    <a:pt x="398030" y="37833"/>
                  </a:lnTo>
                  <a:lnTo>
                    <a:pt x="388962" y="43649"/>
                  </a:lnTo>
                  <a:lnTo>
                    <a:pt x="381520" y="51422"/>
                  </a:lnTo>
                  <a:lnTo>
                    <a:pt x="375970" y="60807"/>
                  </a:lnTo>
                  <a:lnTo>
                    <a:pt x="372605" y="71412"/>
                  </a:lnTo>
                  <a:lnTo>
                    <a:pt x="359651" y="72517"/>
                  </a:lnTo>
                  <a:lnTo>
                    <a:pt x="347332" y="76314"/>
                  </a:lnTo>
                  <a:lnTo>
                    <a:pt x="336016" y="82702"/>
                  </a:lnTo>
                  <a:lnTo>
                    <a:pt x="332625" y="85712"/>
                  </a:lnTo>
                  <a:lnTo>
                    <a:pt x="329234" y="82702"/>
                  </a:lnTo>
                  <a:lnTo>
                    <a:pt x="317919" y="76314"/>
                  </a:lnTo>
                  <a:lnTo>
                    <a:pt x="305600" y="72517"/>
                  </a:lnTo>
                  <a:lnTo>
                    <a:pt x="292646" y="71412"/>
                  </a:lnTo>
                  <a:lnTo>
                    <a:pt x="289280" y="60807"/>
                  </a:lnTo>
                  <a:lnTo>
                    <a:pt x="257086" y="34404"/>
                  </a:lnTo>
                  <a:lnTo>
                    <a:pt x="246608" y="33553"/>
                  </a:lnTo>
                  <a:lnTo>
                    <a:pt x="236220" y="35242"/>
                  </a:lnTo>
                  <a:lnTo>
                    <a:pt x="226377" y="39458"/>
                  </a:lnTo>
                  <a:lnTo>
                    <a:pt x="226148" y="32067"/>
                  </a:lnTo>
                  <a:lnTo>
                    <a:pt x="199783" y="1092"/>
                  </a:lnTo>
                  <a:lnTo>
                    <a:pt x="192836" y="0"/>
                  </a:lnTo>
                  <a:lnTo>
                    <a:pt x="185839" y="1092"/>
                  </a:lnTo>
                  <a:lnTo>
                    <a:pt x="159435" y="32067"/>
                  </a:lnTo>
                  <a:lnTo>
                    <a:pt x="159194" y="39458"/>
                  </a:lnTo>
                  <a:lnTo>
                    <a:pt x="149377" y="35242"/>
                  </a:lnTo>
                  <a:lnTo>
                    <a:pt x="139014" y="33553"/>
                  </a:lnTo>
                  <a:lnTo>
                    <a:pt x="128536" y="34404"/>
                  </a:lnTo>
                  <a:lnTo>
                    <a:pt x="118364" y="37833"/>
                  </a:lnTo>
                  <a:lnTo>
                    <a:pt x="109283" y="43649"/>
                  </a:lnTo>
                  <a:lnTo>
                    <a:pt x="101854" y="51422"/>
                  </a:lnTo>
                  <a:lnTo>
                    <a:pt x="96304" y="60807"/>
                  </a:lnTo>
                  <a:lnTo>
                    <a:pt x="92925" y="71412"/>
                  </a:lnTo>
                  <a:lnTo>
                    <a:pt x="79971" y="72517"/>
                  </a:lnTo>
                  <a:lnTo>
                    <a:pt x="46418" y="91503"/>
                  </a:lnTo>
                  <a:lnTo>
                    <a:pt x="29578" y="127457"/>
                  </a:lnTo>
                  <a:lnTo>
                    <a:pt x="28994" y="141109"/>
                  </a:lnTo>
                  <a:lnTo>
                    <a:pt x="14249" y="152603"/>
                  </a:lnTo>
                  <a:lnTo>
                    <a:pt x="4356" y="168249"/>
                  </a:lnTo>
                  <a:lnTo>
                    <a:pt x="0" y="186474"/>
                  </a:lnTo>
                  <a:lnTo>
                    <a:pt x="1841" y="205727"/>
                  </a:lnTo>
                  <a:lnTo>
                    <a:pt x="192836" y="204914"/>
                  </a:lnTo>
                  <a:lnTo>
                    <a:pt x="281457" y="205295"/>
                  </a:lnTo>
                  <a:lnTo>
                    <a:pt x="281508" y="205727"/>
                  </a:lnTo>
                  <a:lnTo>
                    <a:pt x="332638" y="205511"/>
                  </a:lnTo>
                  <a:lnTo>
                    <a:pt x="383743" y="205727"/>
                  </a:lnTo>
                  <a:lnTo>
                    <a:pt x="383781" y="205295"/>
                  </a:lnTo>
                  <a:lnTo>
                    <a:pt x="472516" y="204914"/>
                  </a:lnTo>
                  <a:lnTo>
                    <a:pt x="663422" y="205727"/>
                  </a:lnTo>
                  <a:lnTo>
                    <a:pt x="663498" y="204914"/>
                  </a:lnTo>
                  <a:lnTo>
                    <a:pt x="752182" y="204914"/>
                  </a:lnTo>
                  <a:lnTo>
                    <a:pt x="943165" y="204914"/>
                  </a:lnTo>
                  <a:lnTo>
                    <a:pt x="944930" y="186474"/>
                  </a:lnTo>
                  <a:close/>
                </a:path>
              </a:pathLst>
            </a:custGeom>
            <a:solidFill>
              <a:srgbClr val="1B8B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140402" y="7393215"/>
              <a:ext cx="1343025" cy="2291080"/>
            </a:xfrm>
            <a:custGeom>
              <a:avLst/>
              <a:gdLst/>
              <a:ahLst/>
              <a:cxnLst/>
              <a:rect l="l" t="t" r="r" b="b"/>
              <a:pathLst>
                <a:path w="1343025" h="2291079">
                  <a:moveTo>
                    <a:pt x="1342618" y="1162062"/>
                  </a:moveTo>
                  <a:lnTo>
                    <a:pt x="0" y="1162062"/>
                  </a:lnTo>
                  <a:lnTo>
                    <a:pt x="0" y="2290546"/>
                  </a:lnTo>
                  <a:lnTo>
                    <a:pt x="1342618" y="2290546"/>
                  </a:lnTo>
                  <a:lnTo>
                    <a:pt x="1342618" y="1162062"/>
                  </a:lnTo>
                  <a:close/>
                </a:path>
                <a:path w="1343025" h="2291079">
                  <a:moveTo>
                    <a:pt x="1342618" y="0"/>
                  </a:moveTo>
                  <a:lnTo>
                    <a:pt x="0" y="0"/>
                  </a:lnTo>
                  <a:lnTo>
                    <a:pt x="0" y="1108290"/>
                  </a:lnTo>
                  <a:lnTo>
                    <a:pt x="1342618" y="1108290"/>
                  </a:lnTo>
                  <a:lnTo>
                    <a:pt x="1342618" y="0"/>
                  </a:lnTo>
                  <a:close/>
                </a:path>
              </a:pathLst>
            </a:custGeom>
            <a:solidFill>
              <a:srgbClr val="F7AB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084173" y="7297541"/>
              <a:ext cx="1455420" cy="260985"/>
            </a:xfrm>
            <a:custGeom>
              <a:avLst/>
              <a:gdLst/>
              <a:ahLst/>
              <a:cxnLst/>
              <a:rect l="l" t="t" r="r" b="b"/>
              <a:pathLst>
                <a:path w="1455420" h="260984">
                  <a:moveTo>
                    <a:pt x="1455196" y="260919"/>
                  </a:moveTo>
                  <a:lnTo>
                    <a:pt x="0" y="260919"/>
                  </a:lnTo>
                  <a:lnTo>
                    <a:pt x="95553" y="0"/>
                  </a:lnTo>
                  <a:lnTo>
                    <a:pt x="1363290" y="3753"/>
                  </a:lnTo>
                  <a:lnTo>
                    <a:pt x="1455196" y="260919"/>
                  </a:lnTo>
                  <a:close/>
                </a:path>
              </a:pathLst>
            </a:custGeom>
            <a:solidFill>
              <a:srgbClr val="8F44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617158" y="9478847"/>
              <a:ext cx="945515" cy="205740"/>
            </a:xfrm>
            <a:custGeom>
              <a:avLst/>
              <a:gdLst/>
              <a:ahLst/>
              <a:cxnLst/>
              <a:rect l="l" t="t" r="r" b="b"/>
              <a:pathLst>
                <a:path w="945515" h="205740">
                  <a:moveTo>
                    <a:pt x="944943" y="186474"/>
                  </a:moveTo>
                  <a:lnTo>
                    <a:pt x="940587" y="168249"/>
                  </a:lnTo>
                  <a:lnTo>
                    <a:pt x="930694" y="152603"/>
                  </a:lnTo>
                  <a:lnTo>
                    <a:pt x="915949" y="141109"/>
                  </a:lnTo>
                  <a:lnTo>
                    <a:pt x="915365" y="127469"/>
                  </a:lnTo>
                  <a:lnTo>
                    <a:pt x="898525" y="91503"/>
                  </a:lnTo>
                  <a:lnTo>
                    <a:pt x="864958" y="72517"/>
                  </a:lnTo>
                  <a:lnTo>
                    <a:pt x="852004" y="71412"/>
                  </a:lnTo>
                  <a:lnTo>
                    <a:pt x="848626" y="60807"/>
                  </a:lnTo>
                  <a:lnTo>
                    <a:pt x="816406" y="34404"/>
                  </a:lnTo>
                  <a:lnTo>
                    <a:pt x="805929" y="33553"/>
                  </a:lnTo>
                  <a:lnTo>
                    <a:pt x="795566" y="35242"/>
                  </a:lnTo>
                  <a:lnTo>
                    <a:pt x="785736" y="39458"/>
                  </a:lnTo>
                  <a:lnTo>
                    <a:pt x="785482" y="32067"/>
                  </a:lnTo>
                  <a:lnTo>
                    <a:pt x="759091" y="1092"/>
                  </a:lnTo>
                  <a:lnTo>
                    <a:pt x="752094" y="0"/>
                  </a:lnTo>
                  <a:lnTo>
                    <a:pt x="745159" y="1092"/>
                  </a:lnTo>
                  <a:lnTo>
                    <a:pt x="718794" y="32067"/>
                  </a:lnTo>
                  <a:lnTo>
                    <a:pt x="718553" y="39458"/>
                  </a:lnTo>
                  <a:lnTo>
                    <a:pt x="708710" y="35242"/>
                  </a:lnTo>
                  <a:lnTo>
                    <a:pt x="698334" y="33553"/>
                  </a:lnTo>
                  <a:lnTo>
                    <a:pt x="687844" y="34404"/>
                  </a:lnTo>
                  <a:lnTo>
                    <a:pt x="677722" y="37833"/>
                  </a:lnTo>
                  <a:lnTo>
                    <a:pt x="668642" y="43649"/>
                  </a:lnTo>
                  <a:lnTo>
                    <a:pt x="661200" y="51422"/>
                  </a:lnTo>
                  <a:lnTo>
                    <a:pt x="655662" y="60807"/>
                  </a:lnTo>
                  <a:lnTo>
                    <a:pt x="652284" y="71412"/>
                  </a:lnTo>
                  <a:lnTo>
                    <a:pt x="639318" y="72517"/>
                  </a:lnTo>
                  <a:lnTo>
                    <a:pt x="626986" y="76314"/>
                  </a:lnTo>
                  <a:lnTo>
                    <a:pt x="615670" y="82702"/>
                  </a:lnTo>
                  <a:lnTo>
                    <a:pt x="612292" y="85712"/>
                  </a:lnTo>
                  <a:lnTo>
                    <a:pt x="608914" y="82702"/>
                  </a:lnTo>
                  <a:lnTo>
                    <a:pt x="597611" y="76314"/>
                  </a:lnTo>
                  <a:lnTo>
                    <a:pt x="585292" y="72517"/>
                  </a:lnTo>
                  <a:lnTo>
                    <a:pt x="572338" y="71412"/>
                  </a:lnTo>
                  <a:lnTo>
                    <a:pt x="568960" y="60807"/>
                  </a:lnTo>
                  <a:lnTo>
                    <a:pt x="536689" y="34404"/>
                  </a:lnTo>
                  <a:lnTo>
                    <a:pt x="526237" y="33553"/>
                  </a:lnTo>
                  <a:lnTo>
                    <a:pt x="515848" y="35242"/>
                  </a:lnTo>
                  <a:lnTo>
                    <a:pt x="505968" y="39458"/>
                  </a:lnTo>
                  <a:lnTo>
                    <a:pt x="505777" y="32067"/>
                  </a:lnTo>
                  <a:lnTo>
                    <a:pt x="479425" y="1092"/>
                  </a:lnTo>
                  <a:lnTo>
                    <a:pt x="472427" y="0"/>
                  </a:lnTo>
                  <a:lnTo>
                    <a:pt x="465493" y="1092"/>
                  </a:lnTo>
                  <a:lnTo>
                    <a:pt x="439127" y="32067"/>
                  </a:lnTo>
                  <a:lnTo>
                    <a:pt x="438886" y="39458"/>
                  </a:lnTo>
                  <a:lnTo>
                    <a:pt x="429044" y="35242"/>
                  </a:lnTo>
                  <a:lnTo>
                    <a:pt x="418655" y="33553"/>
                  </a:lnTo>
                  <a:lnTo>
                    <a:pt x="408178" y="34404"/>
                  </a:lnTo>
                  <a:lnTo>
                    <a:pt x="398056" y="37833"/>
                  </a:lnTo>
                  <a:lnTo>
                    <a:pt x="388975" y="43649"/>
                  </a:lnTo>
                  <a:lnTo>
                    <a:pt x="381533" y="51422"/>
                  </a:lnTo>
                  <a:lnTo>
                    <a:pt x="375996" y="60807"/>
                  </a:lnTo>
                  <a:lnTo>
                    <a:pt x="372618" y="71412"/>
                  </a:lnTo>
                  <a:lnTo>
                    <a:pt x="359651" y="72517"/>
                  </a:lnTo>
                  <a:lnTo>
                    <a:pt x="347306" y="76314"/>
                  </a:lnTo>
                  <a:lnTo>
                    <a:pt x="335991" y="82702"/>
                  </a:lnTo>
                  <a:lnTo>
                    <a:pt x="332625" y="85699"/>
                  </a:lnTo>
                  <a:lnTo>
                    <a:pt x="329247" y="82702"/>
                  </a:lnTo>
                  <a:lnTo>
                    <a:pt x="317931" y="76314"/>
                  </a:lnTo>
                  <a:lnTo>
                    <a:pt x="305625" y="72517"/>
                  </a:lnTo>
                  <a:lnTo>
                    <a:pt x="292671" y="71412"/>
                  </a:lnTo>
                  <a:lnTo>
                    <a:pt x="289293" y="60807"/>
                  </a:lnTo>
                  <a:lnTo>
                    <a:pt x="257022" y="34404"/>
                  </a:lnTo>
                  <a:lnTo>
                    <a:pt x="246557" y="33553"/>
                  </a:lnTo>
                  <a:lnTo>
                    <a:pt x="236181" y="35242"/>
                  </a:lnTo>
                  <a:lnTo>
                    <a:pt x="226301" y="39458"/>
                  </a:lnTo>
                  <a:lnTo>
                    <a:pt x="226098" y="32067"/>
                  </a:lnTo>
                  <a:lnTo>
                    <a:pt x="199758" y="1092"/>
                  </a:lnTo>
                  <a:lnTo>
                    <a:pt x="192760" y="0"/>
                  </a:lnTo>
                  <a:lnTo>
                    <a:pt x="185813" y="1092"/>
                  </a:lnTo>
                  <a:lnTo>
                    <a:pt x="159461" y="32067"/>
                  </a:lnTo>
                  <a:lnTo>
                    <a:pt x="159219" y="39458"/>
                  </a:lnTo>
                  <a:lnTo>
                    <a:pt x="149377" y="35242"/>
                  </a:lnTo>
                  <a:lnTo>
                    <a:pt x="138988" y="33553"/>
                  </a:lnTo>
                  <a:lnTo>
                    <a:pt x="128511" y="34404"/>
                  </a:lnTo>
                  <a:lnTo>
                    <a:pt x="118376" y="37833"/>
                  </a:lnTo>
                  <a:lnTo>
                    <a:pt x="109308" y="43649"/>
                  </a:lnTo>
                  <a:lnTo>
                    <a:pt x="101866" y="51422"/>
                  </a:lnTo>
                  <a:lnTo>
                    <a:pt x="96316" y="60807"/>
                  </a:lnTo>
                  <a:lnTo>
                    <a:pt x="92951" y="71412"/>
                  </a:lnTo>
                  <a:lnTo>
                    <a:pt x="79971" y="72517"/>
                  </a:lnTo>
                  <a:lnTo>
                    <a:pt x="46329" y="91503"/>
                  </a:lnTo>
                  <a:lnTo>
                    <a:pt x="29552" y="127457"/>
                  </a:lnTo>
                  <a:lnTo>
                    <a:pt x="29006" y="141109"/>
                  </a:lnTo>
                  <a:lnTo>
                    <a:pt x="14224" y="152603"/>
                  </a:lnTo>
                  <a:lnTo>
                    <a:pt x="4330" y="168249"/>
                  </a:lnTo>
                  <a:lnTo>
                    <a:pt x="0" y="186474"/>
                  </a:lnTo>
                  <a:lnTo>
                    <a:pt x="1854" y="205727"/>
                  </a:lnTo>
                  <a:lnTo>
                    <a:pt x="192760" y="204914"/>
                  </a:lnTo>
                  <a:lnTo>
                    <a:pt x="281470" y="205295"/>
                  </a:lnTo>
                  <a:lnTo>
                    <a:pt x="281520" y="205727"/>
                  </a:lnTo>
                  <a:lnTo>
                    <a:pt x="332625" y="205511"/>
                  </a:lnTo>
                  <a:lnTo>
                    <a:pt x="383768" y="205727"/>
                  </a:lnTo>
                  <a:lnTo>
                    <a:pt x="383806" y="205295"/>
                  </a:lnTo>
                  <a:lnTo>
                    <a:pt x="472427" y="204914"/>
                  </a:lnTo>
                  <a:lnTo>
                    <a:pt x="561136" y="205295"/>
                  </a:lnTo>
                  <a:lnTo>
                    <a:pt x="561187" y="205727"/>
                  </a:lnTo>
                  <a:lnTo>
                    <a:pt x="612292" y="205511"/>
                  </a:lnTo>
                  <a:lnTo>
                    <a:pt x="663435" y="205727"/>
                  </a:lnTo>
                  <a:lnTo>
                    <a:pt x="663473" y="205295"/>
                  </a:lnTo>
                  <a:lnTo>
                    <a:pt x="752094" y="204914"/>
                  </a:lnTo>
                  <a:lnTo>
                    <a:pt x="943102" y="205727"/>
                  </a:lnTo>
                  <a:lnTo>
                    <a:pt x="944943" y="186474"/>
                  </a:lnTo>
                  <a:close/>
                </a:path>
              </a:pathLst>
            </a:custGeom>
            <a:solidFill>
              <a:srgbClr val="1B8B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450987" y="9423649"/>
              <a:ext cx="760730" cy="69215"/>
            </a:xfrm>
            <a:custGeom>
              <a:avLst/>
              <a:gdLst/>
              <a:ahLst/>
              <a:cxnLst/>
              <a:rect l="l" t="t" r="r" b="b"/>
              <a:pathLst>
                <a:path w="760729" h="69215">
                  <a:moveTo>
                    <a:pt x="760581" y="69186"/>
                  </a:moveTo>
                  <a:lnTo>
                    <a:pt x="0" y="69186"/>
                  </a:lnTo>
                  <a:lnTo>
                    <a:pt x="0" y="0"/>
                  </a:lnTo>
                  <a:lnTo>
                    <a:pt x="760581" y="0"/>
                  </a:lnTo>
                  <a:lnTo>
                    <a:pt x="760581" y="69186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447945" y="9420491"/>
              <a:ext cx="767080" cy="72390"/>
            </a:xfrm>
            <a:custGeom>
              <a:avLst/>
              <a:gdLst/>
              <a:ahLst/>
              <a:cxnLst/>
              <a:rect l="l" t="t" r="r" b="b"/>
              <a:pathLst>
                <a:path w="767079" h="72390">
                  <a:moveTo>
                    <a:pt x="766762" y="0"/>
                  </a:moveTo>
                  <a:lnTo>
                    <a:pt x="760577" y="0"/>
                  </a:lnTo>
                  <a:lnTo>
                    <a:pt x="760577" y="6350"/>
                  </a:lnTo>
                  <a:lnTo>
                    <a:pt x="760577" y="68618"/>
                  </a:lnTo>
                  <a:lnTo>
                    <a:pt x="6172" y="68618"/>
                  </a:lnTo>
                  <a:lnTo>
                    <a:pt x="6172" y="6350"/>
                  </a:lnTo>
                  <a:lnTo>
                    <a:pt x="760577" y="6350"/>
                  </a:lnTo>
                  <a:lnTo>
                    <a:pt x="760577" y="0"/>
                  </a:lnTo>
                  <a:lnTo>
                    <a:pt x="0" y="0"/>
                  </a:lnTo>
                  <a:lnTo>
                    <a:pt x="0" y="6350"/>
                  </a:lnTo>
                  <a:lnTo>
                    <a:pt x="0" y="68618"/>
                  </a:lnTo>
                  <a:lnTo>
                    <a:pt x="0" y="72351"/>
                  </a:lnTo>
                  <a:lnTo>
                    <a:pt x="766762" y="72351"/>
                  </a:lnTo>
                  <a:lnTo>
                    <a:pt x="766762" y="69202"/>
                  </a:lnTo>
                  <a:lnTo>
                    <a:pt x="766762" y="68618"/>
                  </a:lnTo>
                  <a:lnTo>
                    <a:pt x="766762" y="6350"/>
                  </a:lnTo>
                  <a:lnTo>
                    <a:pt x="766762" y="6210"/>
                  </a:lnTo>
                  <a:lnTo>
                    <a:pt x="766762" y="0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422919" y="9492836"/>
              <a:ext cx="817244" cy="72390"/>
            </a:xfrm>
            <a:custGeom>
              <a:avLst/>
              <a:gdLst/>
              <a:ahLst/>
              <a:cxnLst/>
              <a:rect l="l" t="t" r="r" b="b"/>
              <a:pathLst>
                <a:path w="817245" h="72390">
                  <a:moveTo>
                    <a:pt x="816819" y="72229"/>
                  </a:moveTo>
                  <a:lnTo>
                    <a:pt x="0" y="72229"/>
                  </a:lnTo>
                  <a:lnTo>
                    <a:pt x="0" y="0"/>
                  </a:lnTo>
                  <a:lnTo>
                    <a:pt x="816819" y="0"/>
                  </a:lnTo>
                  <a:lnTo>
                    <a:pt x="816819" y="72229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419878" y="9489109"/>
              <a:ext cx="822960" cy="76200"/>
            </a:xfrm>
            <a:custGeom>
              <a:avLst/>
              <a:gdLst/>
              <a:ahLst/>
              <a:cxnLst/>
              <a:rect l="l" t="t" r="r" b="b"/>
              <a:pathLst>
                <a:path w="822959" h="76200">
                  <a:moveTo>
                    <a:pt x="822896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72428"/>
                  </a:lnTo>
                  <a:lnTo>
                    <a:pt x="0" y="75958"/>
                  </a:lnTo>
                  <a:lnTo>
                    <a:pt x="822896" y="75958"/>
                  </a:lnTo>
                  <a:lnTo>
                    <a:pt x="822896" y="72821"/>
                  </a:lnTo>
                  <a:lnTo>
                    <a:pt x="822896" y="72428"/>
                  </a:lnTo>
                  <a:lnTo>
                    <a:pt x="822896" y="6781"/>
                  </a:lnTo>
                  <a:lnTo>
                    <a:pt x="816813" y="6781"/>
                  </a:lnTo>
                  <a:lnTo>
                    <a:pt x="816813" y="72428"/>
                  </a:lnTo>
                  <a:lnTo>
                    <a:pt x="6070" y="72428"/>
                  </a:lnTo>
                  <a:lnTo>
                    <a:pt x="6070" y="6350"/>
                  </a:lnTo>
                  <a:lnTo>
                    <a:pt x="822896" y="6350"/>
                  </a:lnTo>
                  <a:lnTo>
                    <a:pt x="822896" y="0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1393533" y="9565065"/>
              <a:ext cx="875665" cy="72390"/>
            </a:xfrm>
            <a:custGeom>
              <a:avLst/>
              <a:gdLst/>
              <a:ahLst/>
              <a:cxnLst/>
              <a:rect l="l" t="t" r="r" b="b"/>
              <a:pathLst>
                <a:path w="875665" h="72390">
                  <a:moveTo>
                    <a:pt x="875590" y="72229"/>
                  </a:moveTo>
                  <a:lnTo>
                    <a:pt x="0" y="72229"/>
                  </a:lnTo>
                  <a:lnTo>
                    <a:pt x="0" y="0"/>
                  </a:lnTo>
                  <a:lnTo>
                    <a:pt x="875590" y="0"/>
                  </a:lnTo>
                  <a:lnTo>
                    <a:pt x="875590" y="72229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390491" y="9561537"/>
              <a:ext cx="882015" cy="76200"/>
            </a:xfrm>
            <a:custGeom>
              <a:avLst/>
              <a:gdLst/>
              <a:ahLst/>
              <a:cxnLst/>
              <a:rect l="l" t="t" r="r" b="b"/>
              <a:pathLst>
                <a:path w="882015" h="76200">
                  <a:moveTo>
                    <a:pt x="881672" y="0"/>
                  </a:moveTo>
                  <a:lnTo>
                    <a:pt x="0" y="0"/>
                  </a:lnTo>
                  <a:lnTo>
                    <a:pt x="0" y="6362"/>
                  </a:lnTo>
                  <a:lnTo>
                    <a:pt x="0" y="72440"/>
                  </a:lnTo>
                  <a:lnTo>
                    <a:pt x="0" y="75768"/>
                  </a:lnTo>
                  <a:lnTo>
                    <a:pt x="881672" y="75768"/>
                  </a:lnTo>
                  <a:lnTo>
                    <a:pt x="881672" y="72618"/>
                  </a:lnTo>
                  <a:lnTo>
                    <a:pt x="881672" y="72440"/>
                  </a:lnTo>
                  <a:lnTo>
                    <a:pt x="881672" y="6578"/>
                  </a:lnTo>
                  <a:lnTo>
                    <a:pt x="875588" y="6578"/>
                  </a:lnTo>
                  <a:lnTo>
                    <a:pt x="875588" y="72440"/>
                  </a:lnTo>
                  <a:lnTo>
                    <a:pt x="6070" y="72440"/>
                  </a:lnTo>
                  <a:lnTo>
                    <a:pt x="6070" y="6362"/>
                  </a:lnTo>
                  <a:lnTo>
                    <a:pt x="881672" y="6362"/>
                  </a:lnTo>
                  <a:lnTo>
                    <a:pt x="881672" y="0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364249" y="9637295"/>
              <a:ext cx="934719" cy="72390"/>
            </a:xfrm>
            <a:custGeom>
              <a:avLst/>
              <a:gdLst/>
              <a:ahLst/>
              <a:cxnLst/>
              <a:rect l="l" t="t" r="r" b="b"/>
              <a:pathLst>
                <a:path w="934720" h="72390">
                  <a:moveTo>
                    <a:pt x="934260" y="72229"/>
                  </a:moveTo>
                  <a:lnTo>
                    <a:pt x="0" y="72229"/>
                  </a:lnTo>
                  <a:lnTo>
                    <a:pt x="0" y="0"/>
                  </a:lnTo>
                  <a:lnTo>
                    <a:pt x="934260" y="0"/>
                  </a:lnTo>
                  <a:lnTo>
                    <a:pt x="934260" y="72229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361103" y="9633978"/>
              <a:ext cx="940435" cy="75565"/>
            </a:xfrm>
            <a:custGeom>
              <a:avLst/>
              <a:gdLst/>
              <a:ahLst/>
              <a:cxnLst/>
              <a:rect l="l" t="t" r="r" b="b"/>
              <a:pathLst>
                <a:path w="940434" h="75565">
                  <a:moveTo>
                    <a:pt x="940435" y="6362"/>
                  </a:moveTo>
                  <a:lnTo>
                    <a:pt x="934262" y="6362"/>
                  </a:lnTo>
                  <a:lnTo>
                    <a:pt x="934262" y="72402"/>
                  </a:lnTo>
                  <a:lnTo>
                    <a:pt x="940435" y="72402"/>
                  </a:lnTo>
                  <a:lnTo>
                    <a:pt x="940435" y="6362"/>
                  </a:lnTo>
                  <a:close/>
                </a:path>
                <a:path w="940434" h="75565">
                  <a:moveTo>
                    <a:pt x="940435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72428"/>
                  </a:lnTo>
                  <a:lnTo>
                    <a:pt x="0" y="75552"/>
                  </a:lnTo>
                  <a:lnTo>
                    <a:pt x="940435" y="75552"/>
                  </a:lnTo>
                  <a:lnTo>
                    <a:pt x="940435" y="72428"/>
                  </a:lnTo>
                  <a:lnTo>
                    <a:pt x="6184" y="72428"/>
                  </a:lnTo>
                  <a:lnTo>
                    <a:pt x="6184" y="6350"/>
                  </a:lnTo>
                  <a:lnTo>
                    <a:pt x="940435" y="6350"/>
                  </a:lnTo>
                  <a:lnTo>
                    <a:pt x="940435" y="0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329999" y="9709524"/>
              <a:ext cx="1003300" cy="80010"/>
            </a:xfrm>
            <a:custGeom>
              <a:avLst/>
              <a:gdLst/>
              <a:ahLst/>
              <a:cxnLst/>
              <a:rect l="l" t="t" r="r" b="b"/>
              <a:pathLst>
                <a:path w="1003300" h="80009">
                  <a:moveTo>
                    <a:pt x="1002759" y="79533"/>
                  </a:moveTo>
                  <a:lnTo>
                    <a:pt x="0" y="79533"/>
                  </a:lnTo>
                  <a:lnTo>
                    <a:pt x="0" y="0"/>
                  </a:lnTo>
                  <a:lnTo>
                    <a:pt x="1002759" y="0"/>
                  </a:lnTo>
                  <a:lnTo>
                    <a:pt x="1002759" y="79533"/>
                  </a:lnTo>
                  <a:close/>
                </a:path>
              </a:pathLst>
            </a:custGeom>
            <a:solidFill>
              <a:srgbClr val="CD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326851" y="9706406"/>
              <a:ext cx="1009015" cy="85725"/>
            </a:xfrm>
            <a:custGeom>
              <a:avLst/>
              <a:gdLst/>
              <a:ahLst/>
              <a:cxnLst/>
              <a:rect l="l" t="t" r="r" b="b"/>
              <a:pathLst>
                <a:path w="1009015" h="85725">
                  <a:moveTo>
                    <a:pt x="1008837" y="0"/>
                  </a:moveTo>
                  <a:lnTo>
                    <a:pt x="0" y="0"/>
                  </a:lnTo>
                  <a:lnTo>
                    <a:pt x="0" y="6350"/>
                  </a:lnTo>
                  <a:lnTo>
                    <a:pt x="0" y="80060"/>
                  </a:lnTo>
                  <a:lnTo>
                    <a:pt x="0" y="85140"/>
                  </a:lnTo>
                  <a:lnTo>
                    <a:pt x="1008837" y="85140"/>
                  </a:lnTo>
                  <a:lnTo>
                    <a:pt x="1008837" y="80060"/>
                  </a:lnTo>
                  <a:lnTo>
                    <a:pt x="6184" y="80060"/>
                  </a:lnTo>
                  <a:lnTo>
                    <a:pt x="6184" y="6350"/>
                  </a:lnTo>
                  <a:lnTo>
                    <a:pt x="1002766" y="6350"/>
                  </a:lnTo>
                  <a:lnTo>
                    <a:pt x="1002766" y="79616"/>
                  </a:lnTo>
                  <a:lnTo>
                    <a:pt x="1008837" y="79616"/>
                  </a:lnTo>
                  <a:lnTo>
                    <a:pt x="1008837" y="6350"/>
                  </a:lnTo>
                  <a:lnTo>
                    <a:pt x="1008837" y="6172"/>
                  </a:lnTo>
                  <a:lnTo>
                    <a:pt x="1008837" y="0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957027" y="9478847"/>
              <a:ext cx="1739900" cy="205740"/>
            </a:xfrm>
            <a:custGeom>
              <a:avLst/>
              <a:gdLst/>
              <a:ahLst/>
              <a:cxnLst/>
              <a:rect l="l" t="t" r="r" b="b"/>
              <a:pathLst>
                <a:path w="1739900" h="205740">
                  <a:moveTo>
                    <a:pt x="385610" y="186474"/>
                  </a:moveTo>
                  <a:lnTo>
                    <a:pt x="381241" y="168249"/>
                  </a:lnTo>
                  <a:lnTo>
                    <a:pt x="371335" y="152603"/>
                  </a:lnTo>
                  <a:lnTo>
                    <a:pt x="356552" y="141109"/>
                  </a:lnTo>
                  <a:lnTo>
                    <a:pt x="356006" y="127469"/>
                  </a:lnTo>
                  <a:lnTo>
                    <a:pt x="339229" y="91503"/>
                  </a:lnTo>
                  <a:lnTo>
                    <a:pt x="305625" y="72517"/>
                  </a:lnTo>
                  <a:lnTo>
                    <a:pt x="292709" y="71412"/>
                  </a:lnTo>
                  <a:lnTo>
                    <a:pt x="289318" y="60807"/>
                  </a:lnTo>
                  <a:lnTo>
                    <a:pt x="257048" y="34404"/>
                  </a:lnTo>
                  <a:lnTo>
                    <a:pt x="246570" y="33553"/>
                  </a:lnTo>
                  <a:lnTo>
                    <a:pt x="236181" y="35242"/>
                  </a:lnTo>
                  <a:lnTo>
                    <a:pt x="226339" y="39458"/>
                  </a:lnTo>
                  <a:lnTo>
                    <a:pt x="226110" y="32067"/>
                  </a:lnTo>
                  <a:lnTo>
                    <a:pt x="199745" y="1092"/>
                  </a:lnTo>
                  <a:lnTo>
                    <a:pt x="192798" y="0"/>
                  </a:lnTo>
                  <a:lnTo>
                    <a:pt x="185801" y="1092"/>
                  </a:lnTo>
                  <a:lnTo>
                    <a:pt x="159461" y="32067"/>
                  </a:lnTo>
                  <a:lnTo>
                    <a:pt x="159258" y="39458"/>
                  </a:lnTo>
                  <a:lnTo>
                    <a:pt x="149377" y="35242"/>
                  </a:lnTo>
                  <a:lnTo>
                    <a:pt x="139001" y="33553"/>
                  </a:lnTo>
                  <a:lnTo>
                    <a:pt x="128536" y="34404"/>
                  </a:lnTo>
                  <a:lnTo>
                    <a:pt x="118427" y="37833"/>
                  </a:lnTo>
                  <a:lnTo>
                    <a:pt x="109296" y="43649"/>
                  </a:lnTo>
                  <a:lnTo>
                    <a:pt x="101815" y="51422"/>
                  </a:lnTo>
                  <a:lnTo>
                    <a:pt x="96266" y="60807"/>
                  </a:lnTo>
                  <a:lnTo>
                    <a:pt x="92887" y="71412"/>
                  </a:lnTo>
                  <a:lnTo>
                    <a:pt x="79933" y="72517"/>
                  </a:lnTo>
                  <a:lnTo>
                    <a:pt x="46380" y="91503"/>
                  </a:lnTo>
                  <a:lnTo>
                    <a:pt x="29540" y="127457"/>
                  </a:lnTo>
                  <a:lnTo>
                    <a:pt x="28956" y="141109"/>
                  </a:lnTo>
                  <a:lnTo>
                    <a:pt x="14224" y="152603"/>
                  </a:lnTo>
                  <a:lnTo>
                    <a:pt x="4356" y="168249"/>
                  </a:lnTo>
                  <a:lnTo>
                    <a:pt x="0" y="186474"/>
                  </a:lnTo>
                  <a:lnTo>
                    <a:pt x="1790" y="205727"/>
                  </a:lnTo>
                  <a:lnTo>
                    <a:pt x="192798" y="204914"/>
                  </a:lnTo>
                  <a:lnTo>
                    <a:pt x="383806" y="205727"/>
                  </a:lnTo>
                  <a:lnTo>
                    <a:pt x="385610" y="186474"/>
                  </a:lnTo>
                  <a:close/>
                </a:path>
                <a:path w="1739900" h="205740">
                  <a:moveTo>
                    <a:pt x="1739379" y="186474"/>
                  </a:moveTo>
                  <a:lnTo>
                    <a:pt x="1735010" y="168249"/>
                  </a:lnTo>
                  <a:lnTo>
                    <a:pt x="1725155" y="152603"/>
                  </a:lnTo>
                  <a:lnTo>
                    <a:pt x="1710423" y="141109"/>
                  </a:lnTo>
                  <a:lnTo>
                    <a:pt x="1709839" y="127469"/>
                  </a:lnTo>
                  <a:lnTo>
                    <a:pt x="1692986" y="91503"/>
                  </a:lnTo>
                  <a:lnTo>
                    <a:pt x="1659432" y="72517"/>
                  </a:lnTo>
                  <a:lnTo>
                    <a:pt x="1646478" y="71412"/>
                  </a:lnTo>
                  <a:lnTo>
                    <a:pt x="1643100" y="60807"/>
                  </a:lnTo>
                  <a:lnTo>
                    <a:pt x="1610829" y="34404"/>
                  </a:lnTo>
                  <a:lnTo>
                    <a:pt x="1600377" y="33553"/>
                  </a:lnTo>
                  <a:lnTo>
                    <a:pt x="1589989" y="35242"/>
                  </a:lnTo>
                  <a:lnTo>
                    <a:pt x="1580108" y="39458"/>
                  </a:lnTo>
                  <a:lnTo>
                    <a:pt x="1579918" y="32067"/>
                  </a:lnTo>
                  <a:lnTo>
                    <a:pt x="1553565" y="1092"/>
                  </a:lnTo>
                  <a:lnTo>
                    <a:pt x="1546567" y="0"/>
                  </a:lnTo>
                  <a:lnTo>
                    <a:pt x="1539633" y="1092"/>
                  </a:lnTo>
                  <a:lnTo>
                    <a:pt x="1513268" y="32067"/>
                  </a:lnTo>
                  <a:lnTo>
                    <a:pt x="1513027" y="39458"/>
                  </a:lnTo>
                  <a:lnTo>
                    <a:pt x="1503184" y="35242"/>
                  </a:lnTo>
                  <a:lnTo>
                    <a:pt x="1492796" y="33553"/>
                  </a:lnTo>
                  <a:lnTo>
                    <a:pt x="1482318" y="34404"/>
                  </a:lnTo>
                  <a:lnTo>
                    <a:pt x="1472196" y="37833"/>
                  </a:lnTo>
                  <a:lnTo>
                    <a:pt x="1463116" y="43649"/>
                  </a:lnTo>
                  <a:lnTo>
                    <a:pt x="1455674" y="51422"/>
                  </a:lnTo>
                  <a:lnTo>
                    <a:pt x="1450136" y="60807"/>
                  </a:lnTo>
                  <a:lnTo>
                    <a:pt x="1446758" y="71412"/>
                  </a:lnTo>
                  <a:lnTo>
                    <a:pt x="1433791" y="72517"/>
                  </a:lnTo>
                  <a:lnTo>
                    <a:pt x="1400251" y="91503"/>
                  </a:lnTo>
                  <a:lnTo>
                    <a:pt x="1383360" y="127457"/>
                  </a:lnTo>
                  <a:lnTo>
                    <a:pt x="1382814" y="141109"/>
                  </a:lnTo>
                  <a:lnTo>
                    <a:pt x="1368031" y="152603"/>
                  </a:lnTo>
                  <a:lnTo>
                    <a:pt x="1358150" y="168249"/>
                  </a:lnTo>
                  <a:lnTo>
                    <a:pt x="1353807" y="186474"/>
                  </a:lnTo>
                  <a:lnTo>
                    <a:pt x="1355661" y="205727"/>
                  </a:lnTo>
                  <a:lnTo>
                    <a:pt x="1546567" y="204914"/>
                  </a:lnTo>
                  <a:lnTo>
                    <a:pt x="1737575" y="205727"/>
                  </a:lnTo>
                  <a:lnTo>
                    <a:pt x="1739379" y="186474"/>
                  </a:lnTo>
                  <a:close/>
                </a:path>
              </a:pathLst>
            </a:custGeom>
            <a:solidFill>
              <a:srgbClr val="1B8B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255904" y="8505054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395" y="308599"/>
                  </a:moveTo>
                  <a:lnTo>
                    <a:pt x="0" y="308599"/>
                  </a:lnTo>
                  <a:lnTo>
                    <a:pt x="0" y="102764"/>
                  </a:lnTo>
                  <a:lnTo>
                    <a:pt x="8101" y="62869"/>
                  </a:lnTo>
                  <a:lnTo>
                    <a:pt x="30158" y="30192"/>
                  </a:lnTo>
                  <a:lnTo>
                    <a:pt x="62797" y="8110"/>
                  </a:lnTo>
                  <a:lnTo>
                    <a:pt x="102647" y="0"/>
                  </a:lnTo>
                  <a:lnTo>
                    <a:pt x="142555" y="8110"/>
                  </a:lnTo>
                  <a:lnTo>
                    <a:pt x="175224" y="30192"/>
                  </a:lnTo>
                  <a:lnTo>
                    <a:pt x="197292" y="62869"/>
                  </a:lnTo>
                  <a:lnTo>
                    <a:pt x="205395" y="102764"/>
                  </a:lnTo>
                  <a:lnTo>
                    <a:pt x="205395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246170" y="8495321"/>
              <a:ext cx="224790" cy="328295"/>
            </a:xfrm>
            <a:custGeom>
              <a:avLst/>
              <a:gdLst/>
              <a:ahLst/>
              <a:cxnLst/>
              <a:rect l="l" t="t" r="r" b="b"/>
              <a:pathLst>
                <a:path w="224790" h="328295">
                  <a:moveTo>
                    <a:pt x="224751" y="112610"/>
                  </a:moveTo>
                  <a:lnTo>
                    <a:pt x="222465" y="89954"/>
                  </a:lnTo>
                  <a:lnTo>
                    <a:pt x="215925" y="68846"/>
                  </a:lnTo>
                  <a:lnTo>
                    <a:pt x="205549" y="49733"/>
                  </a:lnTo>
                  <a:lnTo>
                    <a:pt x="205397" y="49555"/>
                  </a:lnTo>
                  <a:lnTo>
                    <a:pt x="205397" y="112610"/>
                  </a:lnTo>
                  <a:lnTo>
                    <a:pt x="205397" y="176720"/>
                  </a:lnTo>
                  <a:lnTo>
                    <a:pt x="205397" y="196202"/>
                  </a:lnTo>
                  <a:lnTo>
                    <a:pt x="205397" y="308698"/>
                  </a:lnTo>
                  <a:lnTo>
                    <a:pt x="122097" y="308698"/>
                  </a:lnTo>
                  <a:lnTo>
                    <a:pt x="122097" y="196202"/>
                  </a:lnTo>
                  <a:lnTo>
                    <a:pt x="205397" y="196202"/>
                  </a:lnTo>
                  <a:lnTo>
                    <a:pt x="205397" y="176720"/>
                  </a:lnTo>
                  <a:lnTo>
                    <a:pt x="122097" y="176720"/>
                  </a:lnTo>
                  <a:lnTo>
                    <a:pt x="122097" y="20472"/>
                  </a:lnTo>
                  <a:lnTo>
                    <a:pt x="164274" y="35394"/>
                  </a:lnTo>
                  <a:lnTo>
                    <a:pt x="198056" y="76415"/>
                  </a:lnTo>
                  <a:lnTo>
                    <a:pt x="205397" y="112610"/>
                  </a:lnTo>
                  <a:lnTo>
                    <a:pt x="205397" y="49555"/>
                  </a:lnTo>
                  <a:lnTo>
                    <a:pt x="175374" y="19481"/>
                  </a:lnTo>
                  <a:lnTo>
                    <a:pt x="134962" y="2298"/>
                  </a:lnTo>
                  <a:lnTo>
                    <a:pt x="112369" y="0"/>
                  </a:lnTo>
                  <a:lnTo>
                    <a:pt x="102743" y="990"/>
                  </a:lnTo>
                  <a:lnTo>
                    <a:pt x="102743" y="20459"/>
                  </a:lnTo>
                  <a:lnTo>
                    <a:pt x="102743" y="176720"/>
                  </a:lnTo>
                  <a:lnTo>
                    <a:pt x="102743" y="196202"/>
                  </a:lnTo>
                  <a:lnTo>
                    <a:pt x="102743" y="308698"/>
                  </a:lnTo>
                  <a:lnTo>
                    <a:pt x="19456" y="308698"/>
                  </a:lnTo>
                  <a:lnTo>
                    <a:pt x="19456" y="196202"/>
                  </a:lnTo>
                  <a:lnTo>
                    <a:pt x="102743" y="196202"/>
                  </a:lnTo>
                  <a:lnTo>
                    <a:pt x="102743" y="176720"/>
                  </a:lnTo>
                  <a:lnTo>
                    <a:pt x="19456" y="176720"/>
                  </a:lnTo>
                  <a:lnTo>
                    <a:pt x="19456" y="112610"/>
                  </a:lnTo>
                  <a:lnTo>
                    <a:pt x="35356" y="60591"/>
                  </a:lnTo>
                  <a:lnTo>
                    <a:pt x="76314" y="26809"/>
                  </a:lnTo>
                  <a:lnTo>
                    <a:pt x="102743" y="20459"/>
                  </a:lnTo>
                  <a:lnTo>
                    <a:pt x="102743" y="990"/>
                  </a:lnTo>
                  <a:lnTo>
                    <a:pt x="49682" y="19304"/>
                  </a:lnTo>
                  <a:lnTo>
                    <a:pt x="19278" y="49733"/>
                  </a:lnTo>
                  <a:lnTo>
                    <a:pt x="2298" y="89954"/>
                  </a:lnTo>
                  <a:lnTo>
                    <a:pt x="0" y="112610"/>
                  </a:lnTo>
                  <a:lnTo>
                    <a:pt x="0" y="328079"/>
                  </a:lnTo>
                  <a:lnTo>
                    <a:pt x="224751" y="328079"/>
                  </a:lnTo>
                  <a:lnTo>
                    <a:pt x="224751" y="308698"/>
                  </a:lnTo>
                  <a:lnTo>
                    <a:pt x="224751" y="112610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689392" y="8505054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294" y="308599"/>
                  </a:moveTo>
                  <a:lnTo>
                    <a:pt x="0" y="308599"/>
                  </a:lnTo>
                  <a:lnTo>
                    <a:pt x="0" y="102764"/>
                  </a:lnTo>
                  <a:lnTo>
                    <a:pt x="8101" y="62869"/>
                  </a:lnTo>
                  <a:lnTo>
                    <a:pt x="30158" y="30192"/>
                  </a:lnTo>
                  <a:lnTo>
                    <a:pt x="62797" y="8110"/>
                  </a:lnTo>
                  <a:lnTo>
                    <a:pt x="102647" y="0"/>
                  </a:lnTo>
                  <a:lnTo>
                    <a:pt x="142496" y="8110"/>
                  </a:lnTo>
                  <a:lnTo>
                    <a:pt x="175135" y="30192"/>
                  </a:lnTo>
                  <a:lnTo>
                    <a:pt x="197192" y="62869"/>
                  </a:lnTo>
                  <a:lnTo>
                    <a:pt x="205294" y="102764"/>
                  </a:lnTo>
                  <a:lnTo>
                    <a:pt x="205294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679659" y="8495321"/>
              <a:ext cx="224790" cy="328295"/>
            </a:xfrm>
            <a:custGeom>
              <a:avLst/>
              <a:gdLst/>
              <a:ahLst/>
              <a:cxnLst/>
              <a:rect l="l" t="t" r="r" b="b"/>
              <a:pathLst>
                <a:path w="224790" h="328295">
                  <a:moveTo>
                    <a:pt x="224751" y="112610"/>
                  </a:moveTo>
                  <a:lnTo>
                    <a:pt x="222453" y="89954"/>
                  </a:lnTo>
                  <a:lnTo>
                    <a:pt x="215874" y="68846"/>
                  </a:lnTo>
                  <a:lnTo>
                    <a:pt x="205473" y="49733"/>
                  </a:lnTo>
                  <a:lnTo>
                    <a:pt x="205397" y="112610"/>
                  </a:lnTo>
                  <a:lnTo>
                    <a:pt x="205397" y="176720"/>
                  </a:lnTo>
                  <a:lnTo>
                    <a:pt x="205397" y="196202"/>
                  </a:lnTo>
                  <a:lnTo>
                    <a:pt x="205397" y="308698"/>
                  </a:lnTo>
                  <a:lnTo>
                    <a:pt x="122097" y="308698"/>
                  </a:lnTo>
                  <a:lnTo>
                    <a:pt x="122097" y="196202"/>
                  </a:lnTo>
                  <a:lnTo>
                    <a:pt x="205397" y="196202"/>
                  </a:lnTo>
                  <a:lnTo>
                    <a:pt x="205397" y="176720"/>
                  </a:lnTo>
                  <a:lnTo>
                    <a:pt x="122097" y="176720"/>
                  </a:lnTo>
                  <a:lnTo>
                    <a:pt x="122097" y="20472"/>
                  </a:lnTo>
                  <a:lnTo>
                    <a:pt x="164274" y="35394"/>
                  </a:lnTo>
                  <a:lnTo>
                    <a:pt x="198018" y="76415"/>
                  </a:lnTo>
                  <a:lnTo>
                    <a:pt x="205397" y="112610"/>
                  </a:lnTo>
                  <a:lnTo>
                    <a:pt x="205397" y="49644"/>
                  </a:lnTo>
                  <a:lnTo>
                    <a:pt x="175285" y="19481"/>
                  </a:lnTo>
                  <a:lnTo>
                    <a:pt x="134950" y="2298"/>
                  </a:lnTo>
                  <a:lnTo>
                    <a:pt x="112369" y="0"/>
                  </a:lnTo>
                  <a:lnTo>
                    <a:pt x="102641" y="1003"/>
                  </a:lnTo>
                  <a:lnTo>
                    <a:pt x="102641" y="20472"/>
                  </a:lnTo>
                  <a:lnTo>
                    <a:pt x="102641" y="176720"/>
                  </a:lnTo>
                  <a:lnTo>
                    <a:pt x="102641" y="196202"/>
                  </a:lnTo>
                  <a:lnTo>
                    <a:pt x="102641" y="308698"/>
                  </a:lnTo>
                  <a:lnTo>
                    <a:pt x="19354" y="308698"/>
                  </a:lnTo>
                  <a:lnTo>
                    <a:pt x="19354" y="196202"/>
                  </a:lnTo>
                  <a:lnTo>
                    <a:pt x="102641" y="196202"/>
                  </a:lnTo>
                  <a:lnTo>
                    <a:pt x="102641" y="176720"/>
                  </a:lnTo>
                  <a:lnTo>
                    <a:pt x="19354" y="176720"/>
                  </a:lnTo>
                  <a:lnTo>
                    <a:pt x="19354" y="112610"/>
                  </a:lnTo>
                  <a:lnTo>
                    <a:pt x="35344" y="60591"/>
                  </a:lnTo>
                  <a:lnTo>
                    <a:pt x="76276" y="26809"/>
                  </a:lnTo>
                  <a:lnTo>
                    <a:pt x="102641" y="20472"/>
                  </a:lnTo>
                  <a:lnTo>
                    <a:pt x="102641" y="1003"/>
                  </a:lnTo>
                  <a:lnTo>
                    <a:pt x="49682" y="19304"/>
                  </a:lnTo>
                  <a:lnTo>
                    <a:pt x="19278" y="49733"/>
                  </a:lnTo>
                  <a:lnTo>
                    <a:pt x="2298" y="89954"/>
                  </a:lnTo>
                  <a:lnTo>
                    <a:pt x="0" y="112610"/>
                  </a:lnTo>
                  <a:lnTo>
                    <a:pt x="0" y="328079"/>
                  </a:lnTo>
                  <a:lnTo>
                    <a:pt x="224751" y="328079"/>
                  </a:lnTo>
                  <a:lnTo>
                    <a:pt x="224751" y="308698"/>
                  </a:lnTo>
                  <a:lnTo>
                    <a:pt x="224751" y="112610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255904" y="8955069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395" y="308599"/>
                  </a:moveTo>
                  <a:lnTo>
                    <a:pt x="0" y="308599"/>
                  </a:lnTo>
                  <a:lnTo>
                    <a:pt x="0" y="102764"/>
                  </a:lnTo>
                  <a:lnTo>
                    <a:pt x="8101" y="62869"/>
                  </a:lnTo>
                  <a:lnTo>
                    <a:pt x="30158" y="30192"/>
                  </a:lnTo>
                  <a:lnTo>
                    <a:pt x="62797" y="8110"/>
                  </a:lnTo>
                  <a:lnTo>
                    <a:pt x="102647" y="0"/>
                  </a:lnTo>
                  <a:lnTo>
                    <a:pt x="142555" y="8110"/>
                  </a:lnTo>
                  <a:lnTo>
                    <a:pt x="175224" y="30192"/>
                  </a:lnTo>
                  <a:lnTo>
                    <a:pt x="197292" y="62869"/>
                  </a:lnTo>
                  <a:lnTo>
                    <a:pt x="205395" y="102764"/>
                  </a:lnTo>
                  <a:lnTo>
                    <a:pt x="205395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246170" y="8945333"/>
              <a:ext cx="224790" cy="328295"/>
            </a:xfrm>
            <a:custGeom>
              <a:avLst/>
              <a:gdLst/>
              <a:ahLst/>
              <a:cxnLst/>
              <a:rect l="l" t="t" r="r" b="b"/>
              <a:pathLst>
                <a:path w="224790" h="328295">
                  <a:moveTo>
                    <a:pt x="224751" y="112509"/>
                  </a:moveTo>
                  <a:lnTo>
                    <a:pt x="222465" y="89916"/>
                  </a:lnTo>
                  <a:lnTo>
                    <a:pt x="215925" y="68834"/>
                  </a:lnTo>
                  <a:lnTo>
                    <a:pt x="205549" y="49733"/>
                  </a:lnTo>
                  <a:lnTo>
                    <a:pt x="205397" y="49555"/>
                  </a:lnTo>
                  <a:lnTo>
                    <a:pt x="205397" y="112509"/>
                  </a:lnTo>
                  <a:lnTo>
                    <a:pt x="205397" y="176720"/>
                  </a:lnTo>
                  <a:lnTo>
                    <a:pt x="205397" y="196100"/>
                  </a:lnTo>
                  <a:lnTo>
                    <a:pt x="205397" y="308597"/>
                  </a:lnTo>
                  <a:lnTo>
                    <a:pt x="122097" y="308597"/>
                  </a:lnTo>
                  <a:lnTo>
                    <a:pt x="122097" y="196100"/>
                  </a:lnTo>
                  <a:lnTo>
                    <a:pt x="205397" y="196100"/>
                  </a:lnTo>
                  <a:lnTo>
                    <a:pt x="205397" y="176720"/>
                  </a:lnTo>
                  <a:lnTo>
                    <a:pt x="122097" y="176720"/>
                  </a:lnTo>
                  <a:lnTo>
                    <a:pt x="122097" y="20383"/>
                  </a:lnTo>
                  <a:lnTo>
                    <a:pt x="164274" y="35382"/>
                  </a:lnTo>
                  <a:lnTo>
                    <a:pt x="198056" y="76365"/>
                  </a:lnTo>
                  <a:lnTo>
                    <a:pt x="205397" y="112509"/>
                  </a:lnTo>
                  <a:lnTo>
                    <a:pt x="205397" y="49555"/>
                  </a:lnTo>
                  <a:lnTo>
                    <a:pt x="175158" y="19304"/>
                  </a:lnTo>
                  <a:lnTo>
                    <a:pt x="134962" y="2298"/>
                  </a:lnTo>
                  <a:lnTo>
                    <a:pt x="112369" y="0"/>
                  </a:lnTo>
                  <a:lnTo>
                    <a:pt x="102743" y="990"/>
                  </a:lnTo>
                  <a:lnTo>
                    <a:pt x="102743" y="20370"/>
                  </a:lnTo>
                  <a:lnTo>
                    <a:pt x="102743" y="176720"/>
                  </a:lnTo>
                  <a:lnTo>
                    <a:pt x="102743" y="196100"/>
                  </a:lnTo>
                  <a:lnTo>
                    <a:pt x="102743" y="308597"/>
                  </a:lnTo>
                  <a:lnTo>
                    <a:pt x="19456" y="308597"/>
                  </a:lnTo>
                  <a:lnTo>
                    <a:pt x="19456" y="196100"/>
                  </a:lnTo>
                  <a:lnTo>
                    <a:pt x="102743" y="196100"/>
                  </a:lnTo>
                  <a:lnTo>
                    <a:pt x="102743" y="176720"/>
                  </a:lnTo>
                  <a:lnTo>
                    <a:pt x="19456" y="176720"/>
                  </a:lnTo>
                  <a:lnTo>
                    <a:pt x="19456" y="112509"/>
                  </a:lnTo>
                  <a:lnTo>
                    <a:pt x="35356" y="60553"/>
                  </a:lnTo>
                  <a:lnTo>
                    <a:pt x="76314" y="26758"/>
                  </a:lnTo>
                  <a:lnTo>
                    <a:pt x="102743" y="20370"/>
                  </a:lnTo>
                  <a:lnTo>
                    <a:pt x="102743" y="990"/>
                  </a:lnTo>
                  <a:lnTo>
                    <a:pt x="49682" y="19304"/>
                  </a:lnTo>
                  <a:lnTo>
                    <a:pt x="19278" y="49733"/>
                  </a:lnTo>
                  <a:lnTo>
                    <a:pt x="2298" y="89916"/>
                  </a:lnTo>
                  <a:lnTo>
                    <a:pt x="0" y="112509"/>
                  </a:lnTo>
                  <a:lnTo>
                    <a:pt x="0" y="327977"/>
                  </a:lnTo>
                  <a:lnTo>
                    <a:pt x="224751" y="327977"/>
                  </a:lnTo>
                  <a:lnTo>
                    <a:pt x="224751" y="308597"/>
                  </a:lnTo>
                  <a:lnTo>
                    <a:pt x="224751" y="112509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689392" y="8955069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294" y="308599"/>
                  </a:moveTo>
                  <a:lnTo>
                    <a:pt x="0" y="308599"/>
                  </a:lnTo>
                  <a:lnTo>
                    <a:pt x="0" y="102764"/>
                  </a:lnTo>
                  <a:lnTo>
                    <a:pt x="8101" y="62869"/>
                  </a:lnTo>
                  <a:lnTo>
                    <a:pt x="30158" y="30192"/>
                  </a:lnTo>
                  <a:lnTo>
                    <a:pt x="62797" y="8110"/>
                  </a:lnTo>
                  <a:lnTo>
                    <a:pt x="102647" y="0"/>
                  </a:lnTo>
                  <a:lnTo>
                    <a:pt x="142496" y="8110"/>
                  </a:lnTo>
                  <a:lnTo>
                    <a:pt x="175135" y="30192"/>
                  </a:lnTo>
                  <a:lnTo>
                    <a:pt x="197192" y="62869"/>
                  </a:lnTo>
                  <a:lnTo>
                    <a:pt x="205294" y="102764"/>
                  </a:lnTo>
                  <a:lnTo>
                    <a:pt x="205294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679659" y="8945333"/>
              <a:ext cx="224790" cy="328295"/>
            </a:xfrm>
            <a:custGeom>
              <a:avLst/>
              <a:gdLst/>
              <a:ahLst/>
              <a:cxnLst/>
              <a:rect l="l" t="t" r="r" b="b"/>
              <a:pathLst>
                <a:path w="224790" h="328295">
                  <a:moveTo>
                    <a:pt x="224751" y="112509"/>
                  </a:moveTo>
                  <a:lnTo>
                    <a:pt x="222453" y="89916"/>
                  </a:lnTo>
                  <a:lnTo>
                    <a:pt x="215874" y="68834"/>
                  </a:lnTo>
                  <a:lnTo>
                    <a:pt x="205473" y="49733"/>
                  </a:lnTo>
                  <a:lnTo>
                    <a:pt x="205397" y="112509"/>
                  </a:lnTo>
                  <a:lnTo>
                    <a:pt x="205397" y="176720"/>
                  </a:lnTo>
                  <a:lnTo>
                    <a:pt x="205397" y="196100"/>
                  </a:lnTo>
                  <a:lnTo>
                    <a:pt x="205397" y="308597"/>
                  </a:lnTo>
                  <a:lnTo>
                    <a:pt x="122097" y="308597"/>
                  </a:lnTo>
                  <a:lnTo>
                    <a:pt x="122097" y="196100"/>
                  </a:lnTo>
                  <a:lnTo>
                    <a:pt x="205397" y="196100"/>
                  </a:lnTo>
                  <a:lnTo>
                    <a:pt x="205397" y="176720"/>
                  </a:lnTo>
                  <a:lnTo>
                    <a:pt x="122097" y="176720"/>
                  </a:lnTo>
                  <a:lnTo>
                    <a:pt x="122097" y="20383"/>
                  </a:lnTo>
                  <a:lnTo>
                    <a:pt x="164274" y="35382"/>
                  </a:lnTo>
                  <a:lnTo>
                    <a:pt x="198018" y="76365"/>
                  </a:lnTo>
                  <a:lnTo>
                    <a:pt x="205397" y="112509"/>
                  </a:lnTo>
                  <a:lnTo>
                    <a:pt x="205397" y="49644"/>
                  </a:lnTo>
                  <a:lnTo>
                    <a:pt x="175069" y="19304"/>
                  </a:lnTo>
                  <a:lnTo>
                    <a:pt x="134950" y="2298"/>
                  </a:lnTo>
                  <a:lnTo>
                    <a:pt x="112369" y="0"/>
                  </a:lnTo>
                  <a:lnTo>
                    <a:pt x="102641" y="1003"/>
                  </a:lnTo>
                  <a:lnTo>
                    <a:pt x="102641" y="20383"/>
                  </a:lnTo>
                  <a:lnTo>
                    <a:pt x="102641" y="176720"/>
                  </a:lnTo>
                  <a:lnTo>
                    <a:pt x="102641" y="196100"/>
                  </a:lnTo>
                  <a:lnTo>
                    <a:pt x="102641" y="308597"/>
                  </a:lnTo>
                  <a:lnTo>
                    <a:pt x="19354" y="308597"/>
                  </a:lnTo>
                  <a:lnTo>
                    <a:pt x="19354" y="196100"/>
                  </a:lnTo>
                  <a:lnTo>
                    <a:pt x="102641" y="196100"/>
                  </a:lnTo>
                  <a:lnTo>
                    <a:pt x="102641" y="176720"/>
                  </a:lnTo>
                  <a:lnTo>
                    <a:pt x="19354" y="176720"/>
                  </a:lnTo>
                  <a:lnTo>
                    <a:pt x="19354" y="112509"/>
                  </a:lnTo>
                  <a:lnTo>
                    <a:pt x="35344" y="60553"/>
                  </a:lnTo>
                  <a:lnTo>
                    <a:pt x="76276" y="26758"/>
                  </a:lnTo>
                  <a:lnTo>
                    <a:pt x="102641" y="20383"/>
                  </a:lnTo>
                  <a:lnTo>
                    <a:pt x="102641" y="1003"/>
                  </a:lnTo>
                  <a:lnTo>
                    <a:pt x="49682" y="19304"/>
                  </a:lnTo>
                  <a:lnTo>
                    <a:pt x="19278" y="49733"/>
                  </a:lnTo>
                  <a:lnTo>
                    <a:pt x="2298" y="89916"/>
                  </a:lnTo>
                  <a:lnTo>
                    <a:pt x="0" y="112509"/>
                  </a:lnTo>
                  <a:lnTo>
                    <a:pt x="0" y="327977"/>
                  </a:lnTo>
                  <a:lnTo>
                    <a:pt x="224751" y="327977"/>
                  </a:lnTo>
                  <a:lnTo>
                    <a:pt x="224751" y="308597"/>
                  </a:lnTo>
                  <a:lnTo>
                    <a:pt x="224751" y="112509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2692885" y="8505054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294" y="308599"/>
                  </a:moveTo>
                  <a:lnTo>
                    <a:pt x="0" y="308599"/>
                  </a:lnTo>
                  <a:lnTo>
                    <a:pt x="0" y="102764"/>
                  </a:lnTo>
                  <a:lnTo>
                    <a:pt x="8101" y="62869"/>
                  </a:lnTo>
                  <a:lnTo>
                    <a:pt x="30158" y="30192"/>
                  </a:lnTo>
                  <a:lnTo>
                    <a:pt x="62797" y="8110"/>
                  </a:lnTo>
                  <a:lnTo>
                    <a:pt x="102647" y="0"/>
                  </a:lnTo>
                  <a:lnTo>
                    <a:pt x="142496" y="8110"/>
                  </a:lnTo>
                  <a:lnTo>
                    <a:pt x="175135" y="30192"/>
                  </a:lnTo>
                  <a:lnTo>
                    <a:pt x="197192" y="62869"/>
                  </a:lnTo>
                  <a:lnTo>
                    <a:pt x="205294" y="102764"/>
                  </a:lnTo>
                  <a:lnTo>
                    <a:pt x="205294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683147" y="8495321"/>
              <a:ext cx="224790" cy="328295"/>
            </a:xfrm>
            <a:custGeom>
              <a:avLst/>
              <a:gdLst/>
              <a:ahLst/>
              <a:cxnLst/>
              <a:rect l="l" t="t" r="r" b="b"/>
              <a:pathLst>
                <a:path w="224790" h="328295">
                  <a:moveTo>
                    <a:pt x="224751" y="112610"/>
                  </a:moveTo>
                  <a:lnTo>
                    <a:pt x="222453" y="89954"/>
                  </a:lnTo>
                  <a:lnTo>
                    <a:pt x="215874" y="68846"/>
                  </a:lnTo>
                  <a:lnTo>
                    <a:pt x="205473" y="49733"/>
                  </a:lnTo>
                  <a:lnTo>
                    <a:pt x="205397" y="112610"/>
                  </a:lnTo>
                  <a:lnTo>
                    <a:pt x="205397" y="176720"/>
                  </a:lnTo>
                  <a:lnTo>
                    <a:pt x="205397" y="196202"/>
                  </a:lnTo>
                  <a:lnTo>
                    <a:pt x="205397" y="308698"/>
                  </a:lnTo>
                  <a:lnTo>
                    <a:pt x="122110" y="308698"/>
                  </a:lnTo>
                  <a:lnTo>
                    <a:pt x="122110" y="196202"/>
                  </a:lnTo>
                  <a:lnTo>
                    <a:pt x="205397" y="196202"/>
                  </a:lnTo>
                  <a:lnTo>
                    <a:pt x="205397" y="176720"/>
                  </a:lnTo>
                  <a:lnTo>
                    <a:pt x="122110" y="176720"/>
                  </a:lnTo>
                  <a:lnTo>
                    <a:pt x="122110" y="20472"/>
                  </a:lnTo>
                  <a:lnTo>
                    <a:pt x="164274" y="35394"/>
                  </a:lnTo>
                  <a:lnTo>
                    <a:pt x="198031" y="76415"/>
                  </a:lnTo>
                  <a:lnTo>
                    <a:pt x="205397" y="112610"/>
                  </a:lnTo>
                  <a:lnTo>
                    <a:pt x="205397" y="49644"/>
                  </a:lnTo>
                  <a:lnTo>
                    <a:pt x="191719" y="33070"/>
                  </a:lnTo>
                  <a:lnTo>
                    <a:pt x="175285" y="19481"/>
                  </a:lnTo>
                  <a:lnTo>
                    <a:pt x="175082" y="19304"/>
                  </a:lnTo>
                  <a:lnTo>
                    <a:pt x="156006" y="8890"/>
                  </a:lnTo>
                  <a:lnTo>
                    <a:pt x="134950" y="2298"/>
                  </a:lnTo>
                  <a:lnTo>
                    <a:pt x="112382" y="0"/>
                  </a:lnTo>
                  <a:lnTo>
                    <a:pt x="102654" y="990"/>
                  </a:lnTo>
                  <a:lnTo>
                    <a:pt x="102654" y="20472"/>
                  </a:lnTo>
                  <a:lnTo>
                    <a:pt x="102654" y="176720"/>
                  </a:lnTo>
                  <a:lnTo>
                    <a:pt x="102654" y="196202"/>
                  </a:lnTo>
                  <a:lnTo>
                    <a:pt x="102654" y="308698"/>
                  </a:lnTo>
                  <a:lnTo>
                    <a:pt x="19354" y="308698"/>
                  </a:lnTo>
                  <a:lnTo>
                    <a:pt x="19354" y="196202"/>
                  </a:lnTo>
                  <a:lnTo>
                    <a:pt x="102654" y="196202"/>
                  </a:lnTo>
                  <a:lnTo>
                    <a:pt x="102654" y="176720"/>
                  </a:lnTo>
                  <a:lnTo>
                    <a:pt x="19354" y="176720"/>
                  </a:lnTo>
                  <a:lnTo>
                    <a:pt x="19354" y="112610"/>
                  </a:lnTo>
                  <a:lnTo>
                    <a:pt x="35344" y="60591"/>
                  </a:lnTo>
                  <a:lnTo>
                    <a:pt x="76276" y="26809"/>
                  </a:lnTo>
                  <a:lnTo>
                    <a:pt x="102654" y="20472"/>
                  </a:lnTo>
                  <a:lnTo>
                    <a:pt x="102654" y="990"/>
                  </a:lnTo>
                  <a:lnTo>
                    <a:pt x="49682" y="19304"/>
                  </a:lnTo>
                  <a:lnTo>
                    <a:pt x="19278" y="49733"/>
                  </a:lnTo>
                  <a:lnTo>
                    <a:pt x="2298" y="89954"/>
                  </a:lnTo>
                  <a:lnTo>
                    <a:pt x="0" y="112610"/>
                  </a:lnTo>
                  <a:lnTo>
                    <a:pt x="0" y="328079"/>
                  </a:lnTo>
                  <a:lnTo>
                    <a:pt x="224751" y="328079"/>
                  </a:lnTo>
                  <a:lnTo>
                    <a:pt x="224751" y="308698"/>
                  </a:lnTo>
                  <a:lnTo>
                    <a:pt x="224751" y="112610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3126273" y="8505054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395" y="308599"/>
                  </a:moveTo>
                  <a:lnTo>
                    <a:pt x="0" y="308599"/>
                  </a:lnTo>
                  <a:lnTo>
                    <a:pt x="0" y="102764"/>
                  </a:lnTo>
                  <a:lnTo>
                    <a:pt x="8103" y="62869"/>
                  </a:lnTo>
                  <a:lnTo>
                    <a:pt x="30170" y="30192"/>
                  </a:lnTo>
                  <a:lnTo>
                    <a:pt x="62840" y="8110"/>
                  </a:lnTo>
                  <a:lnTo>
                    <a:pt x="102748" y="0"/>
                  </a:lnTo>
                  <a:lnTo>
                    <a:pt x="142597" y="8110"/>
                  </a:lnTo>
                  <a:lnTo>
                    <a:pt x="175237" y="30192"/>
                  </a:lnTo>
                  <a:lnTo>
                    <a:pt x="197293" y="62869"/>
                  </a:lnTo>
                  <a:lnTo>
                    <a:pt x="205395" y="102764"/>
                  </a:lnTo>
                  <a:lnTo>
                    <a:pt x="205395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3116637" y="8495321"/>
              <a:ext cx="224790" cy="328295"/>
            </a:xfrm>
            <a:custGeom>
              <a:avLst/>
              <a:gdLst/>
              <a:ahLst/>
              <a:cxnLst/>
              <a:rect l="l" t="t" r="r" b="b"/>
              <a:pathLst>
                <a:path w="224790" h="328295">
                  <a:moveTo>
                    <a:pt x="224751" y="112610"/>
                  </a:moveTo>
                  <a:lnTo>
                    <a:pt x="222453" y="89954"/>
                  </a:lnTo>
                  <a:lnTo>
                    <a:pt x="215874" y="68846"/>
                  </a:lnTo>
                  <a:lnTo>
                    <a:pt x="205473" y="49733"/>
                  </a:lnTo>
                  <a:lnTo>
                    <a:pt x="205295" y="49530"/>
                  </a:lnTo>
                  <a:lnTo>
                    <a:pt x="205295" y="112610"/>
                  </a:lnTo>
                  <a:lnTo>
                    <a:pt x="205295" y="176720"/>
                  </a:lnTo>
                  <a:lnTo>
                    <a:pt x="205295" y="196202"/>
                  </a:lnTo>
                  <a:lnTo>
                    <a:pt x="205295" y="308698"/>
                  </a:lnTo>
                  <a:lnTo>
                    <a:pt x="122008" y="308698"/>
                  </a:lnTo>
                  <a:lnTo>
                    <a:pt x="122008" y="196202"/>
                  </a:lnTo>
                  <a:lnTo>
                    <a:pt x="205295" y="196202"/>
                  </a:lnTo>
                  <a:lnTo>
                    <a:pt x="205295" y="176720"/>
                  </a:lnTo>
                  <a:lnTo>
                    <a:pt x="122008" y="176720"/>
                  </a:lnTo>
                  <a:lnTo>
                    <a:pt x="122008" y="20459"/>
                  </a:lnTo>
                  <a:lnTo>
                    <a:pt x="164236" y="35394"/>
                  </a:lnTo>
                  <a:lnTo>
                    <a:pt x="197980" y="76415"/>
                  </a:lnTo>
                  <a:lnTo>
                    <a:pt x="205295" y="112610"/>
                  </a:lnTo>
                  <a:lnTo>
                    <a:pt x="205295" y="49530"/>
                  </a:lnTo>
                  <a:lnTo>
                    <a:pt x="191719" y="33070"/>
                  </a:lnTo>
                  <a:lnTo>
                    <a:pt x="175285" y="19481"/>
                  </a:lnTo>
                  <a:lnTo>
                    <a:pt x="175082" y="19304"/>
                  </a:lnTo>
                  <a:lnTo>
                    <a:pt x="156006" y="8890"/>
                  </a:lnTo>
                  <a:lnTo>
                    <a:pt x="134950" y="2298"/>
                  </a:lnTo>
                  <a:lnTo>
                    <a:pt x="112382" y="0"/>
                  </a:lnTo>
                  <a:lnTo>
                    <a:pt x="102654" y="990"/>
                  </a:lnTo>
                  <a:lnTo>
                    <a:pt x="102654" y="20472"/>
                  </a:lnTo>
                  <a:lnTo>
                    <a:pt x="102654" y="176720"/>
                  </a:lnTo>
                  <a:lnTo>
                    <a:pt x="102654" y="196202"/>
                  </a:lnTo>
                  <a:lnTo>
                    <a:pt x="102654" y="308698"/>
                  </a:lnTo>
                  <a:lnTo>
                    <a:pt x="19354" y="308698"/>
                  </a:lnTo>
                  <a:lnTo>
                    <a:pt x="19354" y="196202"/>
                  </a:lnTo>
                  <a:lnTo>
                    <a:pt x="102654" y="196202"/>
                  </a:lnTo>
                  <a:lnTo>
                    <a:pt x="102654" y="176720"/>
                  </a:lnTo>
                  <a:lnTo>
                    <a:pt x="19354" y="176720"/>
                  </a:lnTo>
                  <a:lnTo>
                    <a:pt x="19354" y="112610"/>
                  </a:lnTo>
                  <a:lnTo>
                    <a:pt x="35306" y="60591"/>
                  </a:lnTo>
                  <a:lnTo>
                    <a:pt x="76238" y="26809"/>
                  </a:lnTo>
                  <a:lnTo>
                    <a:pt x="102654" y="20472"/>
                  </a:lnTo>
                  <a:lnTo>
                    <a:pt x="102654" y="990"/>
                  </a:lnTo>
                  <a:lnTo>
                    <a:pt x="49593" y="19304"/>
                  </a:lnTo>
                  <a:lnTo>
                    <a:pt x="19202" y="49733"/>
                  </a:lnTo>
                  <a:lnTo>
                    <a:pt x="2286" y="89954"/>
                  </a:lnTo>
                  <a:lnTo>
                    <a:pt x="0" y="112610"/>
                  </a:lnTo>
                  <a:lnTo>
                    <a:pt x="0" y="328079"/>
                  </a:lnTo>
                  <a:lnTo>
                    <a:pt x="224751" y="328079"/>
                  </a:lnTo>
                  <a:lnTo>
                    <a:pt x="224751" y="308698"/>
                  </a:lnTo>
                  <a:lnTo>
                    <a:pt x="224751" y="112610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2692885" y="8955069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294" y="308599"/>
                  </a:moveTo>
                  <a:lnTo>
                    <a:pt x="0" y="308599"/>
                  </a:lnTo>
                  <a:lnTo>
                    <a:pt x="0" y="102764"/>
                  </a:lnTo>
                  <a:lnTo>
                    <a:pt x="8101" y="62869"/>
                  </a:lnTo>
                  <a:lnTo>
                    <a:pt x="30158" y="30192"/>
                  </a:lnTo>
                  <a:lnTo>
                    <a:pt x="62797" y="8110"/>
                  </a:lnTo>
                  <a:lnTo>
                    <a:pt x="102647" y="0"/>
                  </a:lnTo>
                  <a:lnTo>
                    <a:pt x="142496" y="8110"/>
                  </a:lnTo>
                  <a:lnTo>
                    <a:pt x="175135" y="30192"/>
                  </a:lnTo>
                  <a:lnTo>
                    <a:pt x="197192" y="62869"/>
                  </a:lnTo>
                  <a:lnTo>
                    <a:pt x="205294" y="102764"/>
                  </a:lnTo>
                  <a:lnTo>
                    <a:pt x="205294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683147" y="8945333"/>
              <a:ext cx="224790" cy="328295"/>
            </a:xfrm>
            <a:custGeom>
              <a:avLst/>
              <a:gdLst/>
              <a:ahLst/>
              <a:cxnLst/>
              <a:rect l="l" t="t" r="r" b="b"/>
              <a:pathLst>
                <a:path w="224790" h="328295">
                  <a:moveTo>
                    <a:pt x="224751" y="112509"/>
                  </a:moveTo>
                  <a:lnTo>
                    <a:pt x="222453" y="89916"/>
                  </a:lnTo>
                  <a:lnTo>
                    <a:pt x="215874" y="68834"/>
                  </a:lnTo>
                  <a:lnTo>
                    <a:pt x="205473" y="49733"/>
                  </a:lnTo>
                  <a:lnTo>
                    <a:pt x="205397" y="112509"/>
                  </a:lnTo>
                  <a:lnTo>
                    <a:pt x="205397" y="176720"/>
                  </a:lnTo>
                  <a:lnTo>
                    <a:pt x="205397" y="196100"/>
                  </a:lnTo>
                  <a:lnTo>
                    <a:pt x="205397" y="308597"/>
                  </a:lnTo>
                  <a:lnTo>
                    <a:pt x="122110" y="308597"/>
                  </a:lnTo>
                  <a:lnTo>
                    <a:pt x="122110" y="196100"/>
                  </a:lnTo>
                  <a:lnTo>
                    <a:pt x="205397" y="196100"/>
                  </a:lnTo>
                  <a:lnTo>
                    <a:pt x="205397" y="176720"/>
                  </a:lnTo>
                  <a:lnTo>
                    <a:pt x="122110" y="176720"/>
                  </a:lnTo>
                  <a:lnTo>
                    <a:pt x="122110" y="20383"/>
                  </a:lnTo>
                  <a:lnTo>
                    <a:pt x="164274" y="35382"/>
                  </a:lnTo>
                  <a:lnTo>
                    <a:pt x="198031" y="76365"/>
                  </a:lnTo>
                  <a:lnTo>
                    <a:pt x="205397" y="112509"/>
                  </a:lnTo>
                  <a:lnTo>
                    <a:pt x="205397" y="49644"/>
                  </a:lnTo>
                  <a:lnTo>
                    <a:pt x="175082" y="19304"/>
                  </a:lnTo>
                  <a:lnTo>
                    <a:pt x="134950" y="2298"/>
                  </a:lnTo>
                  <a:lnTo>
                    <a:pt x="112382" y="0"/>
                  </a:lnTo>
                  <a:lnTo>
                    <a:pt x="102654" y="990"/>
                  </a:lnTo>
                  <a:lnTo>
                    <a:pt x="102654" y="20383"/>
                  </a:lnTo>
                  <a:lnTo>
                    <a:pt x="102654" y="176720"/>
                  </a:lnTo>
                  <a:lnTo>
                    <a:pt x="102654" y="196100"/>
                  </a:lnTo>
                  <a:lnTo>
                    <a:pt x="102654" y="308597"/>
                  </a:lnTo>
                  <a:lnTo>
                    <a:pt x="19354" y="308597"/>
                  </a:lnTo>
                  <a:lnTo>
                    <a:pt x="19354" y="196100"/>
                  </a:lnTo>
                  <a:lnTo>
                    <a:pt x="102654" y="196100"/>
                  </a:lnTo>
                  <a:lnTo>
                    <a:pt x="102654" y="176720"/>
                  </a:lnTo>
                  <a:lnTo>
                    <a:pt x="19354" y="176720"/>
                  </a:lnTo>
                  <a:lnTo>
                    <a:pt x="19354" y="112509"/>
                  </a:lnTo>
                  <a:lnTo>
                    <a:pt x="35344" y="60553"/>
                  </a:lnTo>
                  <a:lnTo>
                    <a:pt x="76276" y="26758"/>
                  </a:lnTo>
                  <a:lnTo>
                    <a:pt x="102654" y="20383"/>
                  </a:lnTo>
                  <a:lnTo>
                    <a:pt x="102654" y="990"/>
                  </a:lnTo>
                  <a:lnTo>
                    <a:pt x="49682" y="19304"/>
                  </a:lnTo>
                  <a:lnTo>
                    <a:pt x="19278" y="49733"/>
                  </a:lnTo>
                  <a:lnTo>
                    <a:pt x="2298" y="89916"/>
                  </a:lnTo>
                  <a:lnTo>
                    <a:pt x="0" y="112509"/>
                  </a:lnTo>
                  <a:lnTo>
                    <a:pt x="0" y="327977"/>
                  </a:lnTo>
                  <a:lnTo>
                    <a:pt x="224751" y="327977"/>
                  </a:lnTo>
                  <a:lnTo>
                    <a:pt x="224751" y="308597"/>
                  </a:lnTo>
                  <a:lnTo>
                    <a:pt x="224751" y="112509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126272" y="8955069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395" y="308599"/>
                  </a:moveTo>
                  <a:lnTo>
                    <a:pt x="0" y="308599"/>
                  </a:lnTo>
                  <a:lnTo>
                    <a:pt x="0" y="102764"/>
                  </a:lnTo>
                  <a:lnTo>
                    <a:pt x="8103" y="62869"/>
                  </a:lnTo>
                  <a:lnTo>
                    <a:pt x="30170" y="30192"/>
                  </a:lnTo>
                  <a:lnTo>
                    <a:pt x="62840" y="8110"/>
                  </a:lnTo>
                  <a:lnTo>
                    <a:pt x="102748" y="0"/>
                  </a:lnTo>
                  <a:lnTo>
                    <a:pt x="142597" y="8110"/>
                  </a:lnTo>
                  <a:lnTo>
                    <a:pt x="175237" y="30192"/>
                  </a:lnTo>
                  <a:lnTo>
                    <a:pt x="197293" y="62869"/>
                  </a:lnTo>
                  <a:lnTo>
                    <a:pt x="205395" y="102764"/>
                  </a:lnTo>
                  <a:lnTo>
                    <a:pt x="205395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116637" y="8945333"/>
              <a:ext cx="224790" cy="328295"/>
            </a:xfrm>
            <a:custGeom>
              <a:avLst/>
              <a:gdLst/>
              <a:ahLst/>
              <a:cxnLst/>
              <a:rect l="l" t="t" r="r" b="b"/>
              <a:pathLst>
                <a:path w="224790" h="328295">
                  <a:moveTo>
                    <a:pt x="224751" y="112509"/>
                  </a:moveTo>
                  <a:lnTo>
                    <a:pt x="222453" y="89916"/>
                  </a:lnTo>
                  <a:lnTo>
                    <a:pt x="215874" y="68834"/>
                  </a:lnTo>
                  <a:lnTo>
                    <a:pt x="205473" y="49733"/>
                  </a:lnTo>
                  <a:lnTo>
                    <a:pt x="205295" y="49530"/>
                  </a:lnTo>
                  <a:lnTo>
                    <a:pt x="205295" y="112509"/>
                  </a:lnTo>
                  <a:lnTo>
                    <a:pt x="205295" y="176720"/>
                  </a:lnTo>
                  <a:lnTo>
                    <a:pt x="205295" y="196100"/>
                  </a:lnTo>
                  <a:lnTo>
                    <a:pt x="205295" y="308597"/>
                  </a:lnTo>
                  <a:lnTo>
                    <a:pt x="122008" y="308597"/>
                  </a:lnTo>
                  <a:lnTo>
                    <a:pt x="122008" y="196100"/>
                  </a:lnTo>
                  <a:lnTo>
                    <a:pt x="205295" y="196100"/>
                  </a:lnTo>
                  <a:lnTo>
                    <a:pt x="205295" y="176720"/>
                  </a:lnTo>
                  <a:lnTo>
                    <a:pt x="122008" y="176720"/>
                  </a:lnTo>
                  <a:lnTo>
                    <a:pt x="122008" y="20370"/>
                  </a:lnTo>
                  <a:lnTo>
                    <a:pt x="164236" y="35382"/>
                  </a:lnTo>
                  <a:lnTo>
                    <a:pt x="197980" y="76365"/>
                  </a:lnTo>
                  <a:lnTo>
                    <a:pt x="205295" y="112509"/>
                  </a:lnTo>
                  <a:lnTo>
                    <a:pt x="205295" y="49530"/>
                  </a:lnTo>
                  <a:lnTo>
                    <a:pt x="175082" y="19304"/>
                  </a:lnTo>
                  <a:lnTo>
                    <a:pt x="134950" y="2298"/>
                  </a:lnTo>
                  <a:lnTo>
                    <a:pt x="112382" y="0"/>
                  </a:lnTo>
                  <a:lnTo>
                    <a:pt x="102654" y="990"/>
                  </a:lnTo>
                  <a:lnTo>
                    <a:pt x="102654" y="20383"/>
                  </a:lnTo>
                  <a:lnTo>
                    <a:pt x="102654" y="176720"/>
                  </a:lnTo>
                  <a:lnTo>
                    <a:pt x="102654" y="196100"/>
                  </a:lnTo>
                  <a:lnTo>
                    <a:pt x="102654" y="308597"/>
                  </a:lnTo>
                  <a:lnTo>
                    <a:pt x="19354" y="308597"/>
                  </a:lnTo>
                  <a:lnTo>
                    <a:pt x="19354" y="196100"/>
                  </a:lnTo>
                  <a:lnTo>
                    <a:pt x="102654" y="196100"/>
                  </a:lnTo>
                  <a:lnTo>
                    <a:pt x="102654" y="176720"/>
                  </a:lnTo>
                  <a:lnTo>
                    <a:pt x="19354" y="176720"/>
                  </a:lnTo>
                  <a:lnTo>
                    <a:pt x="19354" y="112509"/>
                  </a:lnTo>
                  <a:lnTo>
                    <a:pt x="35306" y="60553"/>
                  </a:lnTo>
                  <a:lnTo>
                    <a:pt x="76238" y="26758"/>
                  </a:lnTo>
                  <a:lnTo>
                    <a:pt x="102654" y="20383"/>
                  </a:lnTo>
                  <a:lnTo>
                    <a:pt x="102654" y="990"/>
                  </a:lnTo>
                  <a:lnTo>
                    <a:pt x="49593" y="19304"/>
                  </a:lnTo>
                  <a:lnTo>
                    <a:pt x="19202" y="49733"/>
                  </a:lnTo>
                  <a:lnTo>
                    <a:pt x="2286" y="89916"/>
                  </a:lnTo>
                  <a:lnTo>
                    <a:pt x="0" y="112509"/>
                  </a:lnTo>
                  <a:lnTo>
                    <a:pt x="0" y="327977"/>
                  </a:lnTo>
                  <a:lnTo>
                    <a:pt x="224751" y="327977"/>
                  </a:lnTo>
                  <a:lnTo>
                    <a:pt x="224751" y="308597"/>
                  </a:lnTo>
                  <a:lnTo>
                    <a:pt x="224751" y="112509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1266972" y="8090140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395" y="308599"/>
                  </a:moveTo>
                  <a:lnTo>
                    <a:pt x="0" y="308599"/>
                  </a:lnTo>
                  <a:lnTo>
                    <a:pt x="0" y="102866"/>
                  </a:lnTo>
                  <a:lnTo>
                    <a:pt x="8103" y="62912"/>
                  </a:lnTo>
                  <a:lnTo>
                    <a:pt x="30170" y="30205"/>
                  </a:lnTo>
                  <a:lnTo>
                    <a:pt x="62840" y="8112"/>
                  </a:lnTo>
                  <a:lnTo>
                    <a:pt x="102748" y="0"/>
                  </a:lnTo>
                  <a:lnTo>
                    <a:pt x="142597" y="8112"/>
                  </a:lnTo>
                  <a:lnTo>
                    <a:pt x="175237" y="30205"/>
                  </a:lnTo>
                  <a:lnTo>
                    <a:pt x="197293" y="62912"/>
                  </a:lnTo>
                  <a:lnTo>
                    <a:pt x="205395" y="102866"/>
                  </a:lnTo>
                  <a:lnTo>
                    <a:pt x="205395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1257344" y="8080412"/>
              <a:ext cx="224790" cy="328295"/>
            </a:xfrm>
            <a:custGeom>
              <a:avLst/>
              <a:gdLst/>
              <a:ahLst/>
              <a:cxnLst/>
              <a:rect l="l" t="t" r="r" b="b"/>
              <a:pathLst>
                <a:path w="224790" h="328295">
                  <a:moveTo>
                    <a:pt x="224739" y="112598"/>
                  </a:moveTo>
                  <a:lnTo>
                    <a:pt x="222453" y="89941"/>
                  </a:lnTo>
                  <a:lnTo>
                    <a:pt x="215861" y="68834"/>
                  </a:lnTo>
                  <a:lnTo>
                    <a:pt x="205460" y="49733"/>
                  </a:lnTo>
                  <a:lnTo>
                    <a:pt x="205295" y="49542"/>
                  </a:lnTo>
                  <a:lnTo>
                    <a:pt x="205295" y="112598"/>
                  </a:lnTo>
                  <a:lnTo>
                    <a:pt x="205295" y="176707"/>
                  </a:lnTo>
                  <a:lnTo>
                    <a:pt x="205295" y="196189"/>
                  </a:lnTo>
                  <a:lnTo>
                    <a:pt x="205295" y="308698"/>
                  </a:lnTo>
                  <a:lnTo>
                    <a:pt x="121996" y="308698"/>
                  </a:lnTo>
                  <a:lnTo>
                    <a:pt x="121996" y="196189"/>
                  </a:lnTo>
                  <a:lnTo>
                    <a:pt x="205295" y="196189"/>
                  </a:lnTo>
                  <a:lnTo>
                    <a:pt x="205295" y="176707"/>
                  </a:lnTo>
                  <a:lnTo>
                    <a:pt x="121996" y="176707"/>
                  </a:lnTo>
                  <a:lnTo>
                    <a:pt x="121996" y="20459"/>
                  </a:lnTo>
                  <a:lnTo>
                    <a:pt x="164223" y="35433"/>
                  </a:lnTo>
                  <a:lnTo>
                    <a:pt x="197967" y="76415"/>
                  </a:lnTo>
                  <a:lnTo>
                    <a:pt x="205295" y="112598"/>
                  </a:lnTo>
                  <a:lnTo>
                    <a:pt x="205295" y="49542"/>
                  </a:lnTo>
                  <a:lnTo>
                    <a:pt x="175285" y="19469"/>
                  </a:lnTo>
                  <a:lnTo>
                    <a:pt x="134937" y="2298"/>
                  </a:lnTo>
                  <a:lnTo>
                    <a:pt x="112369" y="0"/>
                  </a:lnTo>
                  <a:lnTo>
                    <a:pt x="102641" y="990"/>
                  </a:lnTo>
                  <a:lnTo>
                    <a:pt x="102641" y="20472"/>
                  </a:lnTo>
                  <a:lnTo>
                    <a:pt x="102641" y="176707"/>
                  </a:lnTo>
                  <a:lnTo>
                    <a:pt x="102641" y="196189"/>
                  </a:lnTo>
                  <a:lnTo>
                    <a:pt x="102641" y="308698"/>
                  </a:lnTo>
                  <a:lnTo>
                    <a:pt x="19354" y="308698"/>
                  </a:lnTo>
                  <a:lnTo>
                    <a:pt x="19354" y="196189"/>
                  </a:lnTo>
                  <a:lnTo>
                    <a:pt x="102641" y="196189"/>
                  </a:lnTo>
                  <a:lnTo>
                    <a:pt x="102641" y="176707"/>
                  </a:lnTo>
                  <a:lnTo>
                    <a:pt x="19354" y="176707"/>
                  </a:lnTo>
                  <a:lnTo>
                    <a:pt x="19354" y="112598"/>
                  </a:lnTo>
                  <a:lnTo>
                    <a:pt x="35293" y="60629"/>
                  </a:lnTo>
                  <a:lnTo>
                    <a:pt x="76276" y="26809"/>
                  </a:lnTo>
                  <a:lnTo>
                    <a:pt x="102641" y="20472"/>
                  </a:lnTo>
                  <a:lnTo>
                    <a:pt x="102641" y="990"/>
                  </a:lnTo>
                  <a:lnTo>
                    <a:pt x="49593" y="19291"/>
                  </a:lnTo>
                  <a:lnTo>
                    <a:pt x="19189" y="49733"/>
                  </a:lnTo>
                  <a:lnTo>
                    <a:pt x="2273" y="89941"/>
                  </a:lnTo>
                  <a:lnTo>
                    <a:pt x="0" y="112598"/>
                  </a:lnTo>
                  <a:lnTo>
                    <a:pt x="0" y="328066"/>
                  </a:lnTo>
                  <a:lnTo>
                    <a:pt x="224739" y="328066"/>
                  </a:lnTo>
                  <a:lnTo>
                    <a:pt x="224739" y="308698"/>
                  </a:lnTo>
                  <a:lnTo>
                    <a:pt x="224739" y="112598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2123614" y="8090140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294" y="308599"/>
                  </a:moveTo>
                  <a:lnTo>
                    <a:pt x="0" y="308599"/>
                  </a:lnTo>
                  <a:lnTo>
                    <a:pt x="0" y="102866"/>
                  </a:lnTo>
                  <a:lnTo>
                    <a:pt x="8101" y="62912"/>
                  </a:lnTo>
                  <a:lnTo>
                    <a:pt x="30158" y="30205"/>
                  </a:lnTo>
                  <a:lnTo>
                    <a:pt x="62797" y="8112"/>
                  </a:lnTo>
                  <a:lnTo>
                    <a:pt x="102646" y="0"/>
                  </a:lnTo>
                  <a:lnTo>
                    <a:pt x="142496" y="8112"/>
                  </a:lnTo>
                  <a:lnTo>
                    <a:pt x="175135" y="30205"/>
                  </a:lnTo>
                  <a:lnTo>
                    <a:pt x="197192" y="62912"/>
                  </a:lnTo>
                  <a:lnTo>
                    <a:pt x="205294" y="102866"/>
                  </a:lnTo>
                  <a:lnTo>
                    <a:pt x="205294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290783" y="7742389"/>
              <a:ext cx="1048385" cy="666115"/>
            </a:xfrm>
            <a:custGeom>
              <a:avLst/>
              <a:gdLst/>
              <a:ahLst/>
              <a:cxnLst/>
              <a:rect l="l" t="t" r="r" b="b"/>
              <a:pathLst>
                <a:path w="1048384" h="666115">
                  <a:moveTo>
                    <a:pt x="162318" y="125996"/>
                  </a:moveTo>
                  <a:lnTo>
                    <a:pt x="148513" y="88658"/>
                  </a:lnTo>
                  <a:lnTo>
                    <a:pt x="112217" y="70942"/>
                  </a:lnTo>
                  <a:lnTo>
                    <a:pt x="76504" y="62890"/>
                  </a:lnTo>
                  <a:lnTo>
                    <a:pt x="71234" y="61175"/>
                  </a:lnTo>
                  <a:lnTo>
                    <a:pt x="68491" y="59347"/>
                  </a:lnTo>
                  <a:lnTo>
                    <a:pt x="65760" y="57416"/>
                  </a:lnTo>
                  <a:lnTo>
                    <a:pt x="64439" y="54876"/>
                  </a:lnTo>
                  <a:lnTo>
                    <a:pt x="64439" y="43929"/>
                  </a:lnTo>
                  <a:lnTo>
                    <a:pt x="70421" y="40170"/>
                  </a:lnTo>
                  <a:lnTo>
                    <a:pt x="82575" y="40170"/>
                  </a:lnTo>
                  <a:lnTo>
                    <a:pt x="92608" y="41313"/>
                  </a:lnTo>
                  <a:lnTo>
                    <a:pt x="100812" y="44742"/>
                  </a:lnTo>
                  <a:lnTo>
                    <a:pt x="107162" y="50444"/>
                  </a:lnTo>
                  <a:lnTo>
                    <a:pt x="111658" y="58432"/>
                  </a:lnTo>
                  <a:lnTo>
                    <a:pt x="157568" y="44437"/>
                  </a:lnTo>
                  <a:lnTo>
                    <a:pt x="130416" y="11112"/>
                  </a:lnTo>
                  <a:lnTo>
                    <a:pt x="84505" y="0"/>
                  </a:lnTo>
                  <a:lnTo>
                    <a:pt x="67386" y="1054"/>
                  </a:lnTo>
                  <a:lnTo>
                    <a:pt x="28676" y="16941"/>
                  </a:lnTo>
                  <a:lnTo>
                    <a:pt x="9525" y="57416"/>
                  </a:lnTo>
                  <a:lnTo>
                    <a:pt x="9461" y="61175"/>
                  </a:lnTo>
                  <a:lnTo>
                    <a:pt x="10160" y="69189"/>
                  </a:lnTo>
                  <a:lnTo>
                    <a:pt x="31686" y="101269"/>
                  </a:lnTo>
                  <a:lnTo>
                    <a:pt x="83794" y="118084"/>
                  </a:lnTo>
                  <a:lnTo>
                    <a:pt x="92100" y="119710"/>
                  </a:lnTo>
                  <a:lnTo>
                    <a:pt x="97878" y="121627"/>
                  </a:lnTo>
                  <a:lnTo>
                    <a:pt x="101117" y="123863"/>
                  </a:lnTo>
                  <a:lnTo>
                    <a:pt x="104368" y="125996"/>
                  </a:lnTo>
                  <a:lnTo>
                    <a:pt x="105981" y="129044"/>
                  </a:lnTo>
                  <a:lnTo>
                    <a:pt x="105981" y="140398"/>
                  </a:lnTo>
                  <a:lnTo>
                    <a:pt x="98996" y="144056"/>
                  </a:lnTo>
                  <a:lnTo>
                    <a:pt x="85013" y="144056"/>
                  </a:lnTo>
                  <a:lnTo>
                    <a:pt x="72847" y="142684"/>
                  </a:lnTo>
                  <a:lnTo>
                    <a:pt x="63246" y="138557"/>
                  </a:lnTo>
                  <a:lnTo>
                    <a:pt x="56197" y="131686"/>
                  </a:lnTo>
                  <a:lnTo>
                    <a:pt x="51676" y="122034"/>
                  </a:lnTo>
                  <a:lnTo>
                    <a:pt x="0" y="131368"/>
                  </a:lnTo>
                  <a:lnTo>
                    <a:pt x="10922" y="155600"/>
                  </a:lnTo>
                  <a:lnTo>
                    <a:pt x="28181" y="172910"/>
                  </a:lnTo>
                  <a:lnTo>
                    <a:pt x="51765" y="183299"/>
                  </a:lnTo>
                  <a:lnTo>
                    <a:pt x="81673" y="186766"/>
                  </a:lnTo>
                  <a:lnTo>
                    <a:pt x="98894" y="185699"/>
                  </a:lnTo>
                  <a:lnTo>
                    <a:pt x="140131" y="169621"/>
                  </a:lnTo>
                  <a:lnTo>
                    <a:pt x="161036" y="138099"/>
                  </a:lnTo>
                  <a:lnTo>
                    <a:pt x="162318" y="125996"/>
                  </a:lnTo>
                  <a:close/>
                </a:path>
                <a:path w="1048384" h="666115">
                  <a:moveTo>
                    <a:pt x="333984" y="72428"/>
                  </a:moveTo>
                  <a:lnTo>
                    <a:pt x="331647" y="56870"/>
                  </a:lnTo>
                  <a:lnTo>
                    <a:pt x="327228" y="42913"/>
                  </a:lnTo>
                  <a:lnTo>
                    <a:pt x="326212" y="40982"/>
                  </a:lnTo>
                  <a:lnTo>
                    <a:pt x="320738" y="30543"/>
                  </a:lnTo>
                  <a:lnTo>
                    <a:pt x="288721" y="4940"/>
                  </a:lnTo>
                  <a:lnTo>
                    <a:pt x="256971" y="0"/>
                  </a:lnTo>
                  <a:lnTo>
                    <a:pt x="238810" y="1625"/>
                  </a:lnTo>
                  <a:lnTo>
                    <a:pt x="197078" y="26073"/>
                  </a:lnTo>
                  <a:lnTo>
                    <a:pt x="180873" y="56870"/>
                  </a:lnTo>
                  <a:lnTo>
                    <a:pt x="176949" y="74574"/>
                  </a:lnTo>
                  <a:lnTo>
                    <a:pt x="176898" y="75272"/>
                  </a:lnTo>
                  <a:lnTo>
                    <a:pt x="175602" y="94856"/>
                  </a:lnTo>
                  <a:lnTo>
                    <a:pt x="177025" y="115227"/>
                  </a:lnTo>
                  <a:lnTo>
                    <a:pt x="198297" y="162318"/>
                  </a:lnTo>
                  <a:lnTo>
                    <a:pt x="240220" y="185242"/>
                  </a:lnTo>
                  <a:lnTo>
                    <a:pt x="257784" y="186766"/>
                  </a:lnTo>
                  <a:lnTo>
                    <a:pt x="272465" y="185648"/>
                  </a:lnTo>
                  <a:lnTo>
                    <a:pt x="309359" y="169011"/>
                  </a:lnTo>
                  <a:lnTo>
                    <a:pt x="331076" y="133654"/>
                  </a:lnTo>
                  <a:lnTo>
                    <a:pt x="331139" y="133261"/>
                  </a:lnTo>
                  <a:lnTo>
                    <a:pt x="333984" y="117983"/>
                  </a:lnTo>
                  <a:lnTo>
                    <a:pt x="283210" y="114935"/>
                  </a:lnTo>
                  <a:lnTo>
                    <a:pt x="283159" y="115227"/>
                  </a:lnTo>
                  <a:lnTo>
                    <a:pt x="280644" y="128041"/>
                  </a:lnTo>
                  <a:lnTo>
                    <a:pt x="275691" y="137401"/>
                  </a:lnTo>
                  <a:lnTo>
                    <a:pt x="268338" y="143002"/>
                  </a:lnTo>
                  <a:lnTo>
                    <a:pt x="258584" y="144868"/>
                  </a:lnTo>
                  <a:lnTo>
                    <a:pt x="250380" y="144868"/>
                  </a:lnTo>
                  <a:lnTo>
                    <a:pt x="234238" y="117983"/>
                  </a:lnTo>
                  <a:lnTo>
                    <a:pt x="233070" y="107594"/>
                  </a:lnTo>
                  <a:lnTo>
                    <a:pt x="239179" y="54216"/>
                  </a:lnTo>
                  <a:lnTo>
                    <a:pt x="258787" y="40982"/>
                  </a:lnTo>
                  <a:lnTo>
                    <a:pt x="265074" y="40982"/>
                  </a:lnTo>
                  <a:lnTo>
                    <a:pt x="282092" y="75272"/>
                  </a:lnTo>
                  <a:lnTo>
                    <a:pt x="333984" y="72428"/>
                  </a:lnTo>
                  <a:close/>
                </a:path>
                <a:path w="1048384" h="666115">
                  <a:moveTo>
                    <a:pt x="507961" y="2641"/>
                  </a:moveTo>
                  <a:lnTo>
                    <a:pt x="452234" y="2641"/>
                  </a:lnTo>
                  <a:lnTo>
                    <a:pt x="452234" y="69596"/>
                  </a:lnTo>
                  <a:lnTo>
                    <a:pt x="410184" y="69596"/>
                  </a:lnTo>
                  <a:lnTo>
                    <a:pt x="410184" y="2641"/>
                  </a:lnTo>
                  <a:lnTo>
                    <a:pt x="354444" y="2641"/>
                  </a:lnTo>
                  <a:lnTo>
                    <a:pt x="354444" y="184023"/>
                  </a:lnTo>
                  <a:lnTo>
                    <a:pt x="410184" y="184023"/>
                  </a:lnTo>
                  <a:lnTo>
                    <a:pt x="410184" y="113614"/>
                  </a:lnTo>
                  <a:lnTo>
                    <a:pt x="452234" y="113614"/>
                  </a:lnTo>
                  <a:lnTo>
                    <a:pt x="452234" y="184023"/>
                  </a:lnTo>
                  <a:lnTo>
                    <a:pt x="507961" y="184023"/>
                  </a:lnTo>
                  <a:lnTo>
                    <a:pt x="507961" y="113614"/>
                  </a:lnTo>
                  <a:lnTo>
                    <a:pt x="507961" y="69596"/>
                  </a:lnTo>
                  <a:lnTo>
                    <a:pt x="507961" y="2641"/>
                  </a:lnTo>
                  <a:close/>
                </a:path>
                <a:path w="1048384" h="666115">
                  <a:moveTo>
                    <a:pt x="703732" y="91503"/>
                  </a:moveTo>
                  <a:lnTo>
                    <a:pt x="702246" y="71767"/>
                  </a:lnTo>
                  <a:lnTo>
                    <a:pt x="702157" y="71412"/>
                  </a:lnTo>
                  <a:lnTo>
                    <a:pt x="697801" y="54089"/>
                  </a:lnTo>
                  <a:lnTo>
                    <a:pt x="691578" y="40982"/>
                  </a:lnTo>
                  <a:lnTo>
                    <a:pt x="690397" y="38481"/>
                  </a:lnTo>
                  <a:lnTo>
                    <a:pt x="680021" y="24955"/>
                  </a:lnTo>
                  <a:lnTo>
                    <a:pt x="667194" y="14033"/>
                  </a:lnTo>
                  <a:lnTo>
                    <a:pt x="652627" y="6235"/>
                  </a:lnTo>
                  <a:lnTo>
                    <a:pt x="644042" y="3784"/>
                  </a:lnTo>
                  <a:lnTo>
                    <a:pt x="644042" y="88353"/>
                  </a:lnTo>
                  <a:lnTo>
                    <a:pt x="643966" y="91503"/>
                  </a:lnTo>
                  <a:lnTo>
                    <a:pt x="637870" y="133400"/>
                  </a:lnTo>
                  <a:lnTo>
                    <a:pt x="626922" y="145681"/>
                  </a:lnTo>
                  <a:lnTo>
                    <a:pt x="617499" y="145681"/>
                  </a:lnTo>
                  <a:lnTo>
                    <a:pt x="592607" y="115976"/>
                  </a:lnTo>
                  <a:lnTo>
                    <a:pt x="591058" y="95059"/>
                  </a:lnTo>
                  <a:lnTo>
                    <a:pt x="591159" y="93535"/>
                  </a:lnTo>
                  <a:lnTo>
                    <a:pt x="592759" y="71412"/>
                  </a:lnTo>
                  <a:lnTo>
                    <a:pt x="597903" y="54508"/>
                  </a:lnTo>
                  <a:lnTo>
                    <a:pt x="606488" y="44373"/>
                  </a:lnTo>
                  <a:lnTo>
                    <a:pt x="618515" y="40982"/>
                  </a:lnTo>
                  <a:lnTo>
                    <a:pt x="629678" y="43954"/>
                  </a:lnTo>
                  <a:lnTo>
                    <a:pt x="637667" y="52844"/>
                  </a:lnTo>
                  <a:lnTo>
                    <a:pt x="642454" y="67652"/>
                  </a:lnTo>
                  <a:lnTo>
                    <a:pt x="644042" y="88353"/>
                  </a:lnTo>
                  <a:lnTo>
                    <a:pt x="644042" y="3784"/>
                  </a:lnTo>
                  <a:lnTo>
                    <a:pt x="636320" y="1562"/>
                  </a:lnTo>
                  <a:lnTo>
                    <a:pt x="618312" y="0"/>
                  </a:lnTo>
                  <a:lnTo>
                    <a:pt x="600062" y="1562"/>
                  </a:lnTo>
                  <a:lnTo>
                    <a:pt x="599300" y="1562"/>
                  </a:lnTo>
                  <a:lnTo>
                    <a:pt x="554367" y="26377"/>
                  </a:lnTo>
                  <a:lnTo>
                    <a:pt x="532714" y="74104"/>
                  </a:lnTo>
                  <a:lnTo>
                    <a:pt x="531266" y="93535"/>
                  </a:lnTo>
                  <a:lnTo>
                    <a:pt x="531380" y="95059"/>
                  </a:lnTo>
                  <a:lnTo>
                    <a:pt x="544868" y="147624"/>
                  </a:lnTo>
                  <a:lnTo>
                    <a:pt x="582841" y="180276"/>
                  </a:lnTo>
                  <a:lnTo>
                    <a:pt x="582650" y="180276"/>
                  </a:lnTo>
                  <a:lnTo>
                    <a:pt x="599414" y="185140"/>
                  </a:lnTo>
                  <a:lnTo>
                    <a:pt x="599224" y="185140"/>
                  </a:lnTo>
                  <a:lnTo>
                    <a:pt x="617702" y="186766"/>
                  </a:lnTo>
                  <a:lnTo>
                    <a:pt x="666838" y="172173"/>
                  </a:lnTo>
                  <a:lnTo>
                    <a:pt x="697725" y="130403"/>
                  </a:lnTo>
                  <a:lnTo>
                    <a:pt x="702233" y="112026"/>
                  </a:lnTo>
                  <a:lnTo>
                    <a:pt x="703732" y="91503"/>
                  </a:lnTo>
                  <a:close/>
                </a:path>
                <a:path w="1048384" h="666115">
                  <a:moveTo>
                    <a:pt x="891501" y="91503"/>
                  </a:moveTo>
                  <a:lnTo>
                    <a:pt x="879271" y="40982"/>
                  </a:lnTo>
                  <a:lnTo>
                    <a:pt x="840320" y="6235"/>
                  </a:lnTo>
                  <a:lnTo>
                    <a:pt x="831710" y="3771"/>
                  </a:lnTo>
                  <a:lnTo>
                    <a:pt x="831710" y="88353"/>
                  </a:lnTo>
                  <a:lnTo>
                    <a:pt x="831634" y="91503"/>
                  </a:lnTo>
                  <a:lnTo>
                    <a:pt x="831532" y="95059"/>
                  </a:lnTo>
                  <a:lnTo>
                    <a:pt x="831316" y="103441"/>
                  </a:lnTo>
                  <a:lnTo>
                    <a:pt x="830135" y="115976"/>
                  </a:lnTo>
                  <a:lnTo>
                    <a:pt x="828205" y="125958"/>
                  </a:lnTo>
                  <a:lnTo>
                    <a:pt x="825525" y="133400"/>
                  </a:lnTo>
                  <a:lnTo>
                    <a:pt x="821372" y="141617"/>
                  </a:lnTo>
                  <a:lnTo>
                    <a:pt x="814590" y="145681"/>
                  </a:lnTo>
                  <a:lnTo>
                    <a:pt x="805167" y="145681"/>
                  </a:lnTo>
                  <a:lnTo>
                    <a:pt x="793597" y="142519"/>
                  </a:lnTo>
                  <a:lnTo>
                    <a:pt x="785329" y="133032"/>
                  </a:lnTo>
                  <a:lnTo>
                    <a:pt x="780364" y="117221"/>
                  </a:lnTo>
                  <a:lnTo>
                    <a:pt x="780275" y="115976"/>
                  </a:lnTo>
                  <a:lnTo>
                    <a:pt x="778713" y="95059"/>
                  </a:lnTo>
                  <a:lnTo>
                    <a:pt x="778827" y="93535"/>
                  </a:lnTo>
                  <a:lnTo>
                    <a:pt x="780427" y="71412"/>
                  </a:lnTo>
                  <a:lnTo>
                    <a:pt x="785571" y="54508"/>
                  </a:lnTo>
                  <a:lnTo>
                    <a:pt x="794143" y="44373"/>
                  </a:lnTo>
                  <a:lnTo>
                    <a:pt x="806170" y="40982"/>
                  </a:lnTo>
                  <a:lnTo>
                    <a:pt x="817346" y="43954"/>
                  </a:lnTo>
                  <a:lnTo>
                    <a:pt x="825322" y="52844"/>
                  </a:lnTo>
                  <a:lnTo>
                    <a:pt x="830110" y="67652"/>
                  </a:lnTo>
                  <a:lnTo>
                    <a:pt x="831710" y="88353"/>
                  </a:lnTo>
                  <a:lnTo>
                    <a:pt x="831710" y="3771"/>
                  </a:lnTo>
                  <a:lnTo>
                    <a:pt x="824026" y="1562"/>
                  </a:lnTo>
                  <a:lnTo>
                    <a:pt x="805967" y="0"/>
                  </a:lnTo>
                  <a:lnTo>
                    <a:pt x="787730" y="1562"/>
                  </a:lnTo>
                  <a:lnTo>
                    <a:pt x="786955" y="1562"/>
                  </a:lnTo>
                  <a:lnTo>
                    <a:pt x="742035" y="26377"/>
                  </a:lnTo>
                  <a:lnTo>
                    <a:pt x="720471" y="74104"/>
                  </a:lnTo>
                  <a:lnTo>
                    <a:pt x="719035" y="93535"/>
                  </a:lnTo>
                  <a:lnTo>
                    <a:pt x="719150" y="95059"/>
                  </a:lnTo>
                  <a:lnTo>
                    <a:pt x="720534" y="113690"/>
                  </a:lnTo>
                  <a:lnTo>
                    <a:pt x="743051" y="161404"/>
                  </a:lnTo>
                  <a:lnTo>
                    <a:pt x="770496" y="180276"/>
                  </a:lnTo>
                  <a:lnTo>
                    <a:pt x="770318" y="180276"/>
                  </a:lnTo>
                  <a:lnTo>
                    <a:pt x="787082" y="185140"/>
                  </a:lnTo>
                  <a:lnTo>
                    <a:pt x="786892" y="185140"/>
                  </a:lnTo>
                  <a:lnTo>
                    <a:pt x="805370" y="186766"/>
                  </a:lnTo>
                  <a:lnTo>
                    <a:pt x="854506" y="172173"/>
                  </a:lnTo>
                  <a:lnTo>
                    <a:pt x="885482" y="130403"/>
                  </a:lnTo>
                  <a:lnTo>
                    <a:pt x="889990" y="112026"/>
                  </a:lnTo>
                  <a:lnTo>
                    <a:pt x="891501" y="91503"/>
                  </a:lnTo>
                  <a:close/>
                </a:path>
                <a:path w="1048384" h="666115">
                  <a:moveTo>
                    <a:pt x="1041869" y="139484"/>
                  </a:moveTo>
                  <a:lnTo>
                    <a:pt x="970534" y="139484"/>
                  </a:lnTo>
                  <a:lnTo>
                    <a:pt x="970534" y="2641"/>
                  </a:lnTo>
                  <a:lnTo>
                    <a:pt x="914806" y="2641"/>
                  </a:lnTo>
                  <a:lnTo>
                    <a:pt x="914806" y="184023"/>
                  </a:lnTo>
                  <a:lnTo>
                    <a:pt x="1041869" y="184023"/>
                  </a:lnTo>
                  <a:lnTo>
                    <a:pt x="1041869" y="139484"/>
                  </a:lnTo>
                  <a:close/>
                </a:path>
                <a:path w="1048384" h="666115">
                  <a:moveTo>
                    <a:pt x="1047851" y="450621"/>
                  </a:moveTo>
                  <a:lnTo>
                    <a:pt x="1045552" y="427964"/>
                  </a:lnTo>
                  <a:lnTo>
                    <a:pt x="1038974" y="406857"/>
                  </a:lnTo>
                  <a:lnTo>
                    <a:pt x="1028573" y="387756"/>
                  </a:lnTo>
                  <a:lnTo>
                    <a:pt x="1028496" y="450621"/>
                  </a:lnTo>
                  <a:lnTo>
                    <a:pt x="1028496" y="514731"/>
                  </a:lnTo>
                  <a:lnTo>
                    <a:pt x="1028496" y="534212"/>
                  </a:lnTo>
                  <a:lnTo>
                    <a:pt x="1028496" y="646722"/>
                  </a:lnTo>
                  <a:lnTo>
                    <a:pt x="945197" y="646722"/>
                  </a:lnTo>
                  <a:lnTo>
                    <a:pt x="945197" y="534212"/>
                  </a:lnTo>
                  <a:lnTo>
                    <a:pt x="1028496" y="534212"/>
                  </a:lnTo>
                  <a:lnTo>
                    <a:pt x="1028496" y="514731"/>
                  </a:lnTo>
                  <a:lnTo>
                    <a:pt x="945197" y="514731"/>
                  </a:lnTo>
                  <a:lnTo>
                    <a:pt x="945197" y="358495"/>
                  </a:lnTo>
                  <a:lnTo>
                    <a:pt x="987374" y="373456"/>
                  </a:lnTo>
                  <a:lnTo>
                    <a:pt x="1021118" y="414439"/>
                  </a:lnTo>
                  <a:lnTo>
                    <a:pt x="1028496" y="450621"/>
                  </a:lnTo>
                  <a:lnTo>
                    <a:pt x="1028496" y="387667"/>
                  </a:lnTo>
                  <a:lnTo>
                    <a:pt x="998385" y="357492"/>
                  </a:lnTo>
                  <a:lnTo>
                    <a:pt x="958037" y="340321"/>
                  </a:lnTo>
                  <a:lnTo>
                    <a:pt x="935469" y="338023"/>
                  </a:lnTo>
                  <a:lnTo>
                    <a:pt x="925741" y="339026"/>
                  </a:lnTo>
                  <a:lnTo>
                    <a:pt x="925741" y="358495"/>
                  </a:lnTo>
                  <a:lnTo>
                    <a:pt x="925741" y="514731"/>
                  </a:lnTo>
                  <a:lnTo>
                    <a:pt x="925741" y="534212"/>
                  </a:lnTo>
                  <a:lnTo>
                    <a:pt x="925741" y="646722"/>
                  </a:lnTo>
                  <a:lnTo>
                    <a:pt x="842454" y="646722"/>
                  </a:lnTo>
                  <a:lnTo>
                    <a:pt x="842454" y="534212"/>
                  </a:lnTo>
                  <a:lnTo>
                    <a:pt x="925741" y="534212"/>
                  </a:lnTo>
                  <a:lnTo>
                    <a:pt x="925741" y="514731"/>
                  </a:lnTo>
                  <a:lnTo>
                    <a:pt x="842454" y="514731"/>
                  </a:lnTo>
                  <a:lnTo>
                    <a:pt x="842454" y="450621"/>
                  </a:lnTo>
                  <a:lnTo>
                    <a:pt x="858443" y="398653"/>
                  </a:lnTo>
                  <a:lnTo>
                    <a:pt x="899375" y="364832"/>
                  </a:lnTo>
                  <a:lnTo>
                    <a:pt x="925741" y="358495"/>
                  </a:lnTo>
                  <a:lnTo>
                    <a:pt x="925741" y="339026"/>
                  </a:lnTo>
                  <a:lnTo>
                    <a:pt x="872769" y="357314"/>
                  </a:lnTo>
                  <a:lnTo>
                    <a:pt x="842378" y="387756"/>
                  </a:lnTo>
                  <a:lnTo>
                    <a:pt x="825398" y="427964"/>
                  </a:lnTo>
                  <a:lnTo>
                    <a:pt x="823099" y="450621"/>
                  </a:lnTo>
                  <a:lnTo>
                    <a:pt x="823099" y="666089"/>
                  </a:lnTo>
                  <a:lnTo>
                    <a:pt x="1047851" y="666089"/>
                  </a:lnTo>
                  <a:lnTo>
                    <a:pt x="1047851" y="646722"/>
                  </a:lnTo>
                  <a:lnTo>
                    <a:pt x="1047851" y="450621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605110" y="8042460"/>
              <a:ext cx="403860" cy="404495"/>
            </a:xfrm>
            <a:custGeom>
              <a:avLst/>
              <a:gdLst/>
              <a:ahLst/>
              <a:cxnLst/>
              <a:rect l="l" t="t" r="r" b="b"/>
              <a:pathLst>
                <a:path w="403859" h="404495">
                  <a:moveTo>
                    <a:pt x="208355" y="403958"/>
                  </a:moveTo>
                  <a:lnTo>
                    <a:pt x="195140" y="403958"/>
                  </a:lnTo>
                  <a:lnTo>
                    <a:pt x="188548" y="403634"/>
                  </a:lnTo>
                  <a:lnTo>
                    <a:pt x="149506" y="397181"/>
                  </a:lnTo>
                  <a:lnTo>
                    <a:pt x="112471" y="383227"/>
                  </a:lnTo>
                  <a:lnTo>
                    <a:pt x="78867" y="362307"/>
                  </a:lnTo>
                  <a:lnTo>
                    <a:pt x="49986" y="335226"/>
                  </a:lnTo>
                  <a:lnTo>
                    <a:pt x="26936" y="303025"/>
                  </a:lnTo>
                  <a:lnTo>
                    <a:pt x="10605" y="266940"/>
                  </a:lnTo>
                  <a:lnTo>
                    <a:pt x="1618" y="228359"/>
                  </a:lnTo>
                  <a:lnTo>
                    <a:pt x="0" y="208594"/>
                  </a:lnTo>
                  <a:lnTo>
                    <a:pt x="0" y="195363"/>
                  </a:lnTo>
                  <a:lnTo>
                    <a:pt x="5165" y="156086"/>
                  </a:lnTo>
                  <a:lnTo>
                    <a:pt x="17885" y="118573"/>
                  </a:lnTo>
                  <a:lnTo>
                    <a:pt x="37671" y="84265"/>
                  </a:lnTo>
                  <a:lnTo>
                    <a:pt x="63762" y="54480"/>
                  </a:lnTo>
                  <a:lnTo>
                    <a:pt x="95156" y="30364"/>
                  </a:lnTo>
                  <a:lnTo>
                    <a:pt x="130646" y="12843"/>
                  </a:lnTo>
                  <a:lnTo>
                    <a:pt x="168869" y="2590"/>
                  </a:lnTo>
                  <a:lnTo>
                    <a:pt x="195140" y="0"/>
                  </a:lnTo>
                  <a:lnTo>
                    <a:pt x="208355" y="0"/>
                  </a:lnTo>
                  <a:lnTo>
                    <a:pt x="247587" y="5171"/>
                  </a:lnTo>
                  <a:lnTo>
                    <a:pt x="285057" y="17906"/>
                  </a:lnTo>
                  <a:lnTo>
                    <a:pt x="319326" y="37714"/>
                  </a:lnTo>
                  <a:lnTo>
                    <a:pt x="349076" y="63835"/>
                  </a:lnTo>
                  <a:lnTo>
                    <a:pt x="373165" y="95265"/>
                  </a:lnTo>
                  <a:lnTo>
                    <a:pt x="390666" y="130796"/>
                  </a:lnTo>
                  <a:lnTo>
                    <a:pt x="400907" y="169062"/>
                  </a:lnTo>
                  <a:lnTo>
                    <a:pt x="403495" y="195363"/>
                  </a:lnTo>
                  <a:lnTo>
                    <a:pt x="403495" y="201979"/>
                  </a:lnTo>
                  <a:lnTo>
                    <a:pt x="403495" y="208594"/>
                  </a:lnTo>
                  <a:lnTo>
                    <a:pt x="398329" y="247871"/>
                  </a:lnTo>
                  <a:lnTo>
                    <a:pt x="385609" y="285384"/>
                  </a:lnTo>
                  <a:lnTo>
                    <a:pt x="365823" y="319692"/>
                  </a:lnTo>
                  <a:lnTo>
                    <a:pt x="339732" y="349477"/>
                  </a:lnTo>
                  <a:lnTo>
                    <a:pt x="308338" y="373593"/>
                  </a:lnTo>
                  <a:lnTo>
                    <a:pt x="272848" y="391115"/>
                  </a:lnTo>
                  <a:lnTo>
                    <a:pt x="234626" y="401367"/>
                  </a:lnTo>
                  <a:lnTo>
                    <a:pt x="214946" y="403634"/>
                  </a:lnTo>
                  <a:lnTo>
                    <a:pt x="208355" y="403958"/>
                  </a:lnTo>
                  <a:close/>
                </a:path>
              </a:pathLst>
            </a:custGeom>
            <a:solidFill>
              <a:srgbClr val="E6E6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589804" y="8027148"/>
              <a:ext cx="434340" cy="434975"/>
            </a:xfrm>
            <a:custGeom>
              <a:avLst/>
              <a:gdLst/>
              <a:ahLst/>
              <a:cxnLst/>
              <a:rect l="l" t="t" r="r" b="b"/>
              <a:pathLst>
                <a:path w="434340" h="434975">
                  <a:moveTo>
                    <a:pt x="52019" y="215023"/>
                  </a:moveTo>
                  <a:lnTo>
                    <a:pt x="51206" y="213067"/>
                  </a:lnTo>
                  <a:lnTo>
                    <a:pt x="47955" y="209816"/>
                  </a:lnTo>
                  <a:lnTo>
                    <a:pt x="45999" y="209003"/>
                  </a:lnTo>
                  <a:lnTo>
                    <a:pt x="43700" y="209003"/>
                  </a:lnTo>
                  <a:lnTo>
                    <a:pt x="41402" y="209003"/>
                  </a:lnTo>
                  <a:lnTo>
                    <a:pt x="39446" y="209816"/>
                  </a:lnTo>
                  <a:lnTo>
                    <a:pt x="36195" y="213067"/>
                  </a:lnTo>
                  <a:lnTo>
                    <a:pt x="35382" y="215023"/>
                  </a:lnTo>
                  <a:lnTo>
                    <a:pt x="35382" y="219621"/>
                  </a:lnTo>
                  <a:lnTo>
                    <a:pt x="36195" y="221589"/>
                  </a:lnTo>
                  <a:lnTo>
                    <a:pt x="39446" y="224840"/>
                  </a:lnTo>
                  <a:lnTo>
                    <a:pt x="41402" y="225653"/>
                  </a:lnTo>
                  <a:lnTo>
                    <a:pt x="45999" y="225653"/>
                  </a:lnTo>
                  <a:lnTo>
                    <a:pt x="47955" y="224840"/>
                  </a:lnTo>
                  <a:lnTo>
                    <a:pt x="51206" y="221589"/>
                  </a:lnTo>
                  <a:lnTo>
                    <a:pt x="52019" y="219621"/>
                  </a:lnTo>
                  <a:lnTo>
                    <a:pt x="52019" y="215023"/>
                  </a:lnTo>
                  <a:close/>
                </a:path>
                <a:path w="434340" h="434975">
                  <a:moveTo>
                    <a:pt x="65163" y="152679"/>
                  </a:moveTo>
                  <a:lnTo>
                    <a:pt x="57607" y="143078"/>
                  </a:lnTo>
                  <a:lnTo>
                    <a:pt x="55486" y="143078"/>
                  </a:lnTo>
                  <a:lnTo>
                    <a:pt x="51257" y="144868"/>
                  </a:lnTo>
                  <a:lnTo>
                    <a:pt x="49758" y="146367"/>
                  </a:lnTo>
                  <a:lnTo>
                    <a:pt x="48018" y="150634"/>
                  </a:lnTo>
                  <a:lnTo>
                    <a:pt x="48031" y="152755"/>
                  </a:lnTo>
                  <a:lnTo>
                    <a:pt x="49809" y="156997"/>
                  </a:lnTo>
                  <a:lnTo>
                    <a:pt x="51320" y="158483"/>
                  </a:lnTo>
                  <a:lnTo>
                    <a:pt x="55575" y="160223"/>
                  </a:lnTo>
                  <a:lnTo>
                    <a:pt x="57696" y="160223"/>
                  </a:lnTo>
                  <a:lnTo>
                    <a:pt x="61925" y="158445"/>
                  </a:lnTo>
                  <a:lnTo>
                    <a:pt x="63423" y="156933"/>
                  </a:lnTo>
                  <a:lnTo>
                    <a:pt x="65163" y="152679"/>
                  </a:lnTo>
                  <a:close/>
                </a:path>
                <a:path w="434340" h="434975">
                  <a:moveTo>
                    <a:pt x="65760" y="283387"/>
                  </a:moveTo>
                  <a:lnTo>
                    <a:pt x="63982" y="279146"/>
                  </a:lnTo>
                  <a:lnTo>
                    <a:pt x="62471" y="277647"/>
                  </a:lnTo>
                  <a:lnTo>
                    <a:pt x="58216" y="275907"/>
                  </a:lnTo>
                  <a:lnTo>
                    <a:pt x="56095" y="275920"/>
                  </a:lnTo>
                  <a:lnTo>
                    <a:pt x="53975" y="276809"/>
                  </a:lnTo>
                  <a:lnTo>
                    <a:pt x="51866" y="277698"/>
                  </a:lnTo>
                  <a:lnTo>
                    <a:pt x="50368" y="279209"/>
                  </a:lnTo>
                  <a:lnTo>
                    <a:pt x="48628" y="283464"/>
                  </a:lnTo>
                  <a:lnTo>
                    <a:pt x="48641" y="285584"/>
                  </a:lnTo>
                  <a:lnTo>
                    <a:pt x="50419" y="289826"/>
                  </a:lnTo>
                  <a:lnTo>
                    <a:pt x="51930" y="291325"/>
                  </a:lnTo>
                  <a:lnTo>
                    <a:pt x="56172" y="293065"/>
                  </a:lnTo>
                  <a:lnTo>
                    <a:pt x="58293" y="293052"/>
                  </a:lnTo>
                  <a:lnTo>
                    <a:pt x="62534" y="291274"/>
                  </a:lnTo>
                  <a:lnTo>
                    <a:pt x="64033" y="289763"/>
                  </a:lnTo>
                  <a:lnTo>
                    <a:pt x="65760" y="285508"/>
                  </a:lnTo>
                  <a:lnTo>
                    <a:pt x="65760" y="283387"/>
                  </a:lnTo>
                  <a:close/>
                </a:path>
                <a:path w="434340" h="434975">
                  <a:moveTo>
                    <a:pt x="102628" y="337591"/>
                  </a:moveTo>
                  <a:lnTo>
                    <a:pt x="101815" y="335635"/>
                  </a:lnTo>
                  <a:lnTo>
                    <a:pt x="98564" y="332384"/>
                  </a:lnTo>
                  <a:lnTo>
                    <a:pt x="96608" y="331571"/>
                  </a:lnTo>
                  <a:lnTo>
                    <a:pt x="92011" y="331571"/>
                  </a:lnTo>
                  <a:lnTo>
                    <a:pt x="90055" y="332384"/>
                  </a:lnTo>
                  <a:lnTo>
                    <a:pt x="88430" y="334010"/>
                  </a:lnTo>
                  <a:lnTo>
                    <a:pt x="86804" y="335635"/>
                  </a:lnTo>
                  <a:lnTo>
                    <a:pt x="85991" y="337591"/>
                  </a:lnTo>
                  <a:lnTo>
                    <a:pt x="85991" y="342201"/>
                  </a:lnTo>
                  <a:lnTo>
                    <a:pt x="86804" y="344157"/>
                  </a:lnTo>
                  <a:lnTo>
                    <a:pt x="90055" y="347408"/>
                  </a:lnTo>
                  <a:lnTo>
                    <a:pt x="92011" y="348221"/>
                  </a:lnTo>
                  <a:lnTo>
                    <a:pt x="96608" y="348221"/>
                  </a:lnTo>
                  <a:lnTo>
                    <a:pt x="98564" y="347408"/>
                  </a:lnTo>
                  <a:lnTo>
                    <a:pt x="101815" y="344157"/>
                  </a:lnTo>
                  <a:lnTo>
                    <a:pt x="102628" y="342201"/>
                  </a:lnTo>
                  <a:lnTo>
                    <a:pt x="102628" y="337591"/>
                  </a:lnTo>
                  <a:close/>
                </a:path>
                <a:path w="434340" h="434975">
                  <a:moveTo>
                    <a:pt x="102628" y="92176"/>
                  </a:moveTo>
                  <a:lnTo>
                    <a:pt x="101815" y="90208"/>
                  </a:lnTo>
                  <a:lnTo>
                    <a:pt x="100190" y="88582"/>
                  </a:lnTo>
                  <a:lnTo>
                    <a:pt x="98564" y="86956"/>
                  </a:lnTo>
                  <a:lnTo>
                    <a:pt x="96608" y="86144"/>
                  </a:lnTo>
                  <a:lnTo>
                    <a:pt x="92011" y="86144"/>
                  </a:lnTo>
                  <a:lnTo>
                    <a:pt x="90055" y="86956"/>
                  </a:lnTo>
                  <a:lnTo>
                    <a:pt x="86804" y="90208"/>
                  </a:lnTo>
                  <a:lnTo>
                    <a:pt x="85991" y="92176"/>
                  </a:lnTo>
                  <a:lnTo>
                    <a:pt x="85991" y="96774"/>
                  </a:lnTo>
                  <a:lnTo>
                    <a:pt x="86804" y="98729"/>
                  </a:lnTo>
                  <a:lnTo>
                    <a:pt x="90055" y="101981"/>
                  </a:lnTo>
                  <a:lnTo>
                    <a:pt x="92011" y="102793"/>
                  </a:lnTo>
                  <a:lnTo>
                    <a:pt x="96608" y="102793"/>
                  </a:lnTo>
                  <a:lnTo>
                    <a:pt x="98564" y="101981"/>
                  </a:lnTo>
                  <a:lnTo>
                    <a:pt x="101815" y="98729"/>
                  </a:lnTo>
                  <a:lnTo>
                    <a:pt x="102628" y="96774"/>
                  </a:lnTo>
                  <a:lnTo>
                    <a:pt x="102628" y="92176"/>
                  </a:lnTo>
                  <a:close/>
                </a:path>
                <a:path w="434340" h="434975">
                  <a:moveTo>
                    <a:pt x="158546" y="58305"/>
                  </a:moveTo>
                  <a:lnTo>
                    <a:pt x="158534" y="56184"/>
                  </a:lnTo>
                  <a:lnTo>
                    <a:pt x="157645" y="54063"/>
                  </a:lnTo>
                  <a:lnTo>
                    <a:pt x="156756" y="51943"/>
                  </a:lnTo>
                  <a:lnTo>
                    <a:pt x="155244" y="50444"/>
                  </a:lnTo>
                  <a:lnTo>
                    <a:pt x="151003" y="48704"/>
                  </a:lnTo>
                  <a:lnTo>
                    <a:pt x="148882" y="48717"/>
                  </a:lnTo>
                  <a:lnTo>
                    <a:pt x="144640" y="50495"/>
                  </a:lnTo>
                  <a:lnTo>
                    <a:pt x="143154" y="52006"/>
                  </a:lnTo>
                  <a:lnTo>
                    <a:pt x="141414" y="56261"/>
                  </a:lnTo>
                  <a:lnTo>
                    <a:pt x="141414" y="58381"/>
                  </a:lnTo>
                  <a:lnTo>
                    <a:pt x="143192" y="62623"/>
                  </a:lnTo>
                  <a:lnTo>
                    <a:pt x="144703" y="64122"/>
                  </a:lnTo>
                  <a:lnTo>
                    <a:pt x="148958" y="65862"/>
                  </a:lnTo>
                  <a:lnTo>
                    <a:pt x="151079" y="65849"/>
                  </a:lnTo>
                  <a:lnTo>
                    <a:pt x="155308" y="64071"/>
                  </a:lnTo>
                  <a:lnTo>
                    <a:pt x="156806" y="62560"/>
                  </a:lnTo>
                  <a:lnTo>
                    <a:pt x="158546" y="58305"/>
                  </a:lnTo>
                  <a:close/>
                </a:path>
                <a:path w="434340" h="434975">
                  <a:moveTo>
                    <a:pt x="160020" y="376872"/>
                  </a:moveTo>
                  <a:lnTo>
                    <a:pt x="158242" y="372630"/>
                  </a:lnTo>
                  <a:lnTo>
                    <a:pt x="156730" y="371144"/>
                  </a:lnTo>
                  <a:lnTo>
                    <a:pt x="152476" y="369404"/>
                  </a:lnTo>
                  <a:lnTo>
                    <a:pt x="150355" y="369404"/>
                  </a:lnTo>
                  <a:lnTo>
                    <a:pt x="146126" y="371195"/>
                  </a:lnTo>
                  <a:lnTo>
                    <a:pt x="144627" y="372694"/>
                  </a:lnTo>
                  <a:lnTo>
                    <a:pt x="143751" y="374827"/>
                  </a:lnTo>
                  <a:lnTo>
                    <a:pt x="142887" y="376961"/>
                  </a:lnTo>
                  <a:lnTo>
                    <a:pt x="142900" y="379082"/>
                  </a:lnTo>
                  <a:lnTo>
                    <a:pt x="144678" y="383324"/>
                  </a:lnTo>
                  <a:lnTo>
                    <a:pt x="146177" y="384810"/>
                  </a:lnTo>
                  <a:lnTo>
                    <a:pt x="150431" y="386549"/>
                  </a:lnTo>
                  <a:lnTo>
                    <a:pt x="152552" y="386549"/>
                  </a:lnTo>
                  <a:lnTo>
                    <a:pt x="156794" y="384771"/>
                  </a:lnTo>
                  <a:lnTo>
                    <a:pt x="158280" y="383260"/>
                  </a:lnTo>
                  <a:lnTo>
                    <a:pt x="160020" y="379006"/>
                  </a:lnTo>
                  <a:lnTo>
                    <a:pt x="160020" y="376872"/>
                  </a:lnTo>
                  <a:close/>
                </a:path>
                <a:path w="434340" h="434975">
                  <a:moveTo>
                    <a:pt x="225361" y="388569"/>
                  </a:moveTo>
                  <a:lnTo>
                    <a:pt x="224548" y="386613"/>
                  </a:lnTo>
                  <a:lnTo>
                    <a:pt x="221297" y="383362"/>
                  </a:lnTo>
                  <a:lnTo>
                    <a:pt x="219341" y="382549"/>
                  </a:lnTo>
                  <a:lnTo>
                    <a:pt x="214757" y="382549"/>
                  </a:lnTo>
                  <a:lnTo>
                    <a:pt x="212788" y="383362"/>
                  </a:lnTo>
                  <a:lnTo>
                    <a:pt x="209550" y="386613"/>
                  </a:lnTo>
                  <a:lnTo>
                    <a:pt x="208737" y="388569"/>
                  </a:lnTo>
                  <a:lnTo>
                    <a:pt x="208737" y="393166"/>
                  </a:lnTo>
                  <a:lnTo>
                    <a:pt x="209550" y="395135"/>
                  </a:lnTo>
                  <a:lnTo>
                    <a:pt x="212788" y="398373"/>
                  </a:lnTo>
                  <a:lnTo>
                    <a:pt x="214757" y="399186"/>
                  </a:lnTo>
                  <a:lnTo>
                    <a:pt x="219341" y="399186"/>
                  </a:lnTo>
                  <a:lnTo>
                    <a:pt x="221297" y="398373"/>
                  </a:lnTo>
                  <a:lnTo>
                    <a:pt x="224548" y="395135"/>
                  </a:lnTo>
                  <a:lnTo>
                    <a:pt x="225361" y="393166"/>
                  </a:lnTo>
                  <a:lnTo>
                    <a:pt x="225361" y="390867"/>
                  </a:lnTo>
                  <a:lnTo>
                    <a:pt x="225361" y="388569"/>
                  </a:lnTo>
                  <a:close/>
                </a:path>
                <a:path w="434340" h="434975">
                  <a:moveTo>
                    <a:pt x="225361" y="41427"/>
                  </a:moveTo>
                  <a:lnTo>
                    <a:pt x="224548" y="39458"/>
                  </a:lnTo>
                  <a:lnTo>
                    <a:pt x="221297" y="36220"/>
                  </a:lnTo>
                  <a:lnTo>
                    <a:pt x="219341" y="35407"/>
                  </a:lnTo>
                  <a:lnTo>
                    <a:pt x="214757" y="35407"/>
                  </a:lnTo>
                  <a:lnTo>
                    <a:pt x="212788" y="36220"/>
                  </a:lnTo>
                  <a:lnTo>
                    <a:pt x="209550" y="39458"/>
                  </a:lnTo>
                  <a:lnTo>
                    <a:pt x="208737" y="41427"/>
                  </a:lnTo>
                  <a:lnTo>
                    <a:pt x="208737" y="46024"/>
                  </a:lnTo>
                  <a:lnTo>
                    <a:pt x="209550" y="47980"/>
                  </a:lnTo>
                  <a:lnTo>
                    <a:pt x="212788" y="51231"/>
                  </a:lnTo>
                  <a:lnTo>
                    <a:pt x="214757" y="52044"/>
                  </a:lnTo>
                  <a:lnTo>
                    <a:pt x="219341" y="52044"/>
                  </a:lnTo>
                  <a:lnTo>
                    <a:pt x="221297" y="51231"/>
                  </a:lnTo>
                  <a:lnTo>
                    <a:pt x="224548" y="47980"/>
                  </a:lnTo>
                  <a:lnTo>
                    <a:pt x="225361" y="46024"/>
                  </a:lnTo>
                  <a:lnTo>
                    <a:pt x="225361" y="43726"/>
                  </a:lnTo>
                  <a:lnTo>
                    <a:pt x="225361" y="41427"/>
                  </a:lnTo>
                  <a:close/>
                </a:path>
                <a:path w="434340" h="434975">
                  <a:moveTo>
                    <a:pt x="291223" y="57696"/>
                  </a:moveTo>
                  <a:lnTo>
                    <a:pt x="291211" y="55562"/>
                  </a:lnTo>
                  <a:lnTo>
                    <a:pt x="289433" y="51320"/>
                  </a:lnTo>
                  <a:lnTo>
                    <a:pt x="287934" y="49834"/>
                  </a:lnTo>
                  <a:lnTo>
                    <a:pt x="283679" y="48094"/>
                  </a:lnTo>
                  <a:lnTo>
                    <a:pt x="281559" y="48094"/>
                  </a:lnTo>
                  <a:lnTo>
                    <a:pt x="277317" y="49885"/>
                  </a:lnTo>
                  <a:lnTo>
                    <a:pt x="275831" y="51384"/>
                  </a:lnTo>
                  <a:lnTo>
                    <a:pt x="274091" y="55651"/>
                  </a:lnTo>
                  <a:lnTo>
                    <a:pt x="274104" y="57772"/>
                  </a:lnTo>
                  <a:lnTo>
                    <a:pt x="275882" y="62014"/>
                  </a:lnTo>
                  <a:lnTo>
                    <a:pt x="277380" y="63500"/>
                  </a:lnTo>
                  <a:lnTo>
                    <a:pt x="281635" y="65239"/>
                  </a:lnTo>
                  <a:lnTo>
                    <a:pt x="283756" y="65239"/>
                  </a:lnTo>
                  <a:lnTo>
                    <a:pt x="287997" y="63461"/>
                  </a:lnTo>
                  <a:lnTo>
                    <a:pt x="289483" y="61950"/>
                  </a:lnTo>
                  <a:lnTo>
                    <a:pt x="290360" y="59817"/>
                  </a:lnTo>
                  <a:lnTo>
                    <a:pt x="291223" y="57696"/>
                  </a:lnTo>
                  <a:close/>
                </a:path>
                <a:path w="434340" h="434975">
                  <a:moveTo>
                    <a:pt x="292709" y="378383"/>
                  </a:moveTo>
                  <a:lnTo>
                    <a:pt x="292696" y="376262"/>
                  </a:lnTo>
                  <a:lnTo>
                    <a:pt x="290918" y="372021"/>
                  </a:lnTo>
                  <a:lnTo>
                    <a:pt x="289407" y="370522"/>
                  </a:lnTo>
                  <a:lnTo>
                    <a:pt x="285153" y="368782"/>
                  </a:lnTo>
                  <a:lnTo>
                    <a:pt x="283032" y="368795"/>
                  </a:lnTo>
                  <a:lnTo>
                    <a:pt x="278803" y="370573"/>
                  </a:lnTo>
                  <a:lnTo>
                    <a:pt x="277304" y="372084"/>
                  </a:lnTo>
                  <a:lnTo>
                    <a:pt x="275564" y="376339"/>
                  </a:lnTo>
                  <a:lnTo>
                    <a:pt x="275577" y="378460"/>
                  </a:lnTo>
                  <a:lnTo>
                    <a:pt x="276466" y="380580"/>
                  </a:lnTo>
                  <a:lnTo>
                    <a:pt x="277355" y="382701"/>
                  </a:lnTo>
                  <a:lnTo>
                    <a:pt x="278866" y="384200"/>
                  </a:lnTo>
                  <a:lnTo>
                    <a:pt x="283121" y="385940"/>
                  </a:lnTo>
                  <a:lnTo>
                    <a:pt x="285242" y="385927"/>
                  </a:lnTo>
                  <a:lnTo>
                    <a:pt x="289471" y="384149"/>
                  </a:lnTo>
                  <a:lnTo>
                    <a:pt x="290969" y="382638"/>
                  </a:lnTo>
                  <a:lnTo>
                    <a:pt x="292709" y="378383"/>
                  </a:lnTo>
                  <a:close/>
                </a:path>
                <a:path w="434340" h="434975">
                  <a:moveTo>
                    <a:pt x="347776" y="337591"/>
                  </a:moveTo>
                  <a:lnTo>
                    <a:pt x="346964" y="335635"/>
                  </a:lnTo>
                  <a:lnTo>
                    <a:pt x="343712" y="332384"/>
                  </a:lnTo>
                  <a:lnTo>
                    <a:pt x="341757" y="331571"/>
                  </a:lnTo>
                  <a:lnTo>
                    <a:pt x="337159" y="331571"/>
                  </a:lnTo>
                  <a:lnTo>
                    <a:pt x="335203" y="332384"/>
                  </a:lnTo>
                  <a:lnTo>
                    <a:pt x="331952" y="335635"/>
                  </a:lnTo>
                  <a:lnTo>
                    <a:pt x="331139" y="337591"/>
                  </a:lnTo>
                  <a:lnTo>
                    <a:pt x="331139" y="342201"/>
                  </a:lnTo>
                  <a:lnTo>
                    <a:pt x="331952" y="344157"/>
                  </a:lnTo>
                  <a:lnTo>
                    <a:pt x="333578" y="345782"/>
                  </a:lnTo>
                  <a:lnTo>
                    <a:pt x="335203" y="347408"/>
                  </a:lnTo>
                  <a:lnTo>
                    <a:pt x="337159" y="348221"/>
                  </a:lnTo>
                  <a:lnTo>
                    <a:pt x="341757" y="348221"/>
                  </a:lnTo>
                  <a:lnTo>
                    <a:pt x="343712" y="347408"/>
                  </a:lnTo>
                  <a:lnTo>
                    <a:pt x="346964" y="344157"/>
                  </a:lnTo>
                  <a:lnTo>
                    <a:pt x="347776" y="342201"/>
                  </a:lnTo>
                  <a:lnTo>
                    <a:pt x="347776" y="337591"/>
                  </a:lnTo>
                  <a:close/>
                </a:path>
                <a:path w="434340" h="434975">
                  <a:moveTo>
                    <a:pt x="347776" y="92176"/>
                  </a:moveTo>
                  <a:lnTo>
                    <a:pt x="346964" y="90208"/>
                  </a:lnTo>
                  <a:lnTo>
                    <a:pt x="343712" y="86956"/>
                  </a:lnTo>
                  <a:lnTo>
                    <a:pt x="341757" y="86144"/>
                  </a:lnTo>
                  <a:lnTo>
                    <a:pt x="337159" y="86144"/>
                  </a:lnTo>
                  <a:lnTo>
                    <a:pt x="335203" y="86956"/>
                  </a:lnTo>
                  <a:lnTo>
                    <a:pt x="331952" y="90208"/>
                  </a:lnTo>
                  <a:lnTo>
                    <a:pt x="331139" y="92176"/>
                  </a:lnTo>
                  <a:lnTo>
                    <a:pt x="331139" y="96774"/>
                  </a:lnTo>
                  <a:lnTo>
                    <a:pt x="331952" y="98729"/>
                  </a:lnTo>
                  <a:lnTo>
                    <a:pt x="335203" y="101981"/>
                  </a:lnTo>
                  <a:lnTo>
                    <a:pt x="337159" y="102793"/>
                  </a:lnTo>
                  <a:lnTo>
                    <a:pt x="341757" y="102793"/>
                  </a:lnTo>
                  <a:lnTo>
                    <a:pt x="343712" y="101981"/>
                  </a:lnTo>
                  <a:lnTo>
                    <a:pt x="345338" y="100355"/>
                  </a:lnTo>
                  <a:lnTo>
                    <a:pt x="346964" y="98729"/>
                  </a:lnTo>
                  <a:lnTo>
                    <a:pt x="347776" y="96774"/>
                  </a:lnTo>
                  <a:lnTo>
                    <a:pt x="347776" y="92176"/>
                  </a:lnTo>
                  <a:close/>
                </a:path>
                <a:path w="434340" h="434975">
                  <a:moveTo>
                    <a:pt x="385279" y="151041"/>
                  </a:moveTo>
                  <a:lnTo>
                    <a:pt x="385267" y="148920"/>
                  </a:lnTo>
                  <a:lnTo>
                    <a:pt x="383501" y="144678"/>
                  </a:lnTo>
                  <a:lnTo>
                    <a:pt x="381990" y="143179"/>
                  </a:lnTo>
                  <a:lnTo>
                    <a:pt x="377736" y="141439"/>
                  </a:lnTo>
                  <a:lnTo>
                    <a:pt x="375615" y="141452"/>
                  </a:lnTo>
                  <a:lnTo>
                    <a:pt x="371386" y="143230"/>
                  </a:lnTo>
                  <a:lnTo>
                    <a:pt x="369887" y="144741"/>
                  </a:lnTo>
                  <a:lnTo>
                    <a:pt x="368147" y="148996"/>
                  </a:lnTo>
                  <a:lnTo>
                    <a:pt x="368160" y="151117"/>
                  </a:lnTo>
                  <a:lnTo>
                    <a:pt x="369938" y="155359"/>
                  </a:lnTo>
                  <a:lnTo>
                    <a:pt x="371449" y="156857"/>
                  </a:lnTo>
                  <a:lnTo>
                    <a:pt x="375691" y="158597"/>
                  </a:lnTo>
                  <a:lnTo>
                    <a:pt x="377812" y="158584"/>
                  </a:lnTo>
                  <a:lnTo>
                    <a:pt x="379933" y="157695"/>
                  </a:lnTo>
                  <a:lnTo>
                    <a:pt x="382054" y="156806"/>
                  </a:lnTo>
                  <a:lnTo>
                    <a:pt x="383540" y="155295"/>
                  </a:lnTo>
                  <a:lnTo>
                    <a:pt x="385279" y="151041"/>
                  </a:lnTo>
                  <a:close/>
                </a:path>
                <a:path w="434340" h="434975">
                  <a:moveTo>
                    <a:pt x="386105" y="284022"/>
                  </a:moveTo>
                  <a:lnTo>
                    <a:pt x="386092" y="281901"/>
                  </a:lnTo>
                  <a:lnTo>
                    <a:pt x="384314" y="277660"/>
                  </a:lnTo>
                  <a:lnTo>
                    <a:pt x="382803" y="276161"/>
                  </a:lnTo>
                  <a:lnTo>
                    <a:pt x="378548" y="274421"/>
                  </a:lnTo>
                  <a:lnTo>
                    <a:pt x="376428" y="274434"/>
                  </a:lnTo>
                  <a:lnTo>
                    <a:pt x="372198" y="276212"/>
                  </a:lnTo>
                  <a:lnTo>
                    <a:pt x="370700" y="277723"/>
                  </a:lnTo>
                  <a:lnTo>
                    <a:pt x="368960" y="281978"/>
                  </a:lnTo>
                  <a:lnTo>
                    <a:pt x="368973" y="284111"/>
                  </a:lnTo>
                  <a:lnTo>
                    <a:pt x="370751" y="288340"/>
                  </a:lnTo>
                  <a:lnTo>
                    <a:pt x="372262" y="289839"/>
                  </a:lnTo>
                  <a:lnTo>
                    <a:pt x="374383" y="290715"/>
                  </a:lnTo>
                  <a:lnTo>
                    <a:pt x="376516" y="291579"/>
                  </a:lnTo>
                  <a:lnTo>
                    <a:pt x="378637" y="291566"/>
                  </a:lnTo>
                  <a:lnTo>
                    <a:pt x="382866" y="289788"/>
                  </a:lnTo>
                  <a:lnTo>
                    <a:pt x="384365" y="288277"/>
                  </a:lnTo>
                  <a:lnTo>
                    <a:pt x="386105" y="284022"/>
                  </a:lnTo>
                  <a:close/>
                </a:path>
                <a:path w="434340" h="434975">
                  <a:moveTo>
                    <a:pt x="398741" y="215023"/>
                  </a:moveTo>
                  <a:lnTo>
                    <a:pt x="397929" y="213067"/>
                  </a:lnTo>
                  <a:lnTo>
                    <a:pt x="394677" y="209816"/>
                  </a:lnTo>
                  <a:lnTo>
                    <a:pt x="392722" y="209003"/>
                  </a:lnTo>
                  <a:lnTo>
                    <a:pt x="388124" y="209003"/>
                  </a:lnTo>
                  <a:lnTo>
                    <a:pt x="386168" y="209816"/>
                  </a:lnTo>
                  <a:lnTo>
                    <a:pt x="382917" y="213067"/>
                  </a:lnTo>
                  <a:lnTo>
                    <a:pt x="382104" y="215023"/>
                  </a:lnTo>
                  <a:lnTo>
                    <a:pt x="382104" y="219621"/>
                  </a:lnTo>
                  <a:lnTo>
                    <a:pt x="382917" y="221589"/>
                  </a:lnTo>
                  <a:lnTo>
                    <a:pt x="386168" y="224840"/>
                  </a:lnTo>
                  <a:lnTo>
                    <a:pt x="388124" y="225653"/>
                  </a:lnTo>
                  <a:lnTo>
                    <a:pt x="390423" y="225653"/>
                  </a:lnTo>
                  <a:lnTo>
                    <a:pt x="392722" y="225653"/>
                  </a:lnTo>
                  <a:lnTo>
                    <a:pt x="394677" y="224840"/>
                  </a:lnTo>
                  <a:lnTo>
                    <a:pt x="397929" y="221589"/>
                  </a:lnTo>
                  <a:lnTo>
                    <a:pt x="398741" y="219621"/>
                  </a:lnTo>
                  <a:lnTo>
                    <a:pt x="398741" y="215023"/>
                  </a:lnTo>
                  <a:close/>
                </a:path>
                <a:path w="434340" h="434975">
                  <a:moveTo>
                    <a:pt x="434098" y="217297"/>
                  </a:moveTo>
                  <a:lnTo>
                    <a:pt x="429679" y="173520"/>
                  </a:lnTo>
                  <a:lnTo>
                    <a:pt x="417029" y="132740"/>
                  </a:lnTo>
                  <a:lnTo>
                    <a:pt x="403491" y="107772"/>
                  </a:lnTo>
                  <a:lnTo>
                    <a:pt x="403491" y="217297"/>
                  </a:lnTo>
                  <a:lnTo>
                    <a:pt x="399707" y="254927"/>
                  </a:lnTo>
                  <a:lnTo>
                    <a:pt x="371640" y="321741"/>
                  </a:lnTo>
                  <a:lnTo>
                    <a:pt x="321284" y="372173"/>
                  </a:lnTo>
                  <a:lnTo>
                    <a:pt x="254622" y="400265"/>
                  </a:lnTo>
                  <a:lnTo>
                    <a:pt x="217043" y="404063"/>
                  </a:lnTo>
                  <a:lnTo>
                    <a:pt x="179476" y="400265"/>
                  </a:lnTo>
                  <a:lnTo>
                    <a:pt x="112814" y="372173"/>
                  </a:lnTo>
                  <a:lnTo>
                    <a:pt x="62445" y="321741"/>
                  </a:lnTo>
                  <a:lnTo>
                    <a:pt x="34391" y="254927"/>
                  </a:lnTo>
                  <a:lnTo>
                    <a:pt x="30594" y="217297"/>
                  </a:lnTo>
                  <a:lnTo>
                    <a:pt x="34391" y="179679"/>
                  </a:lnTo>
                  <a:lnTo>
                    <a:pt x="62445" y="112941"/>
                  </a:lnTo>
                  <a:lnTo>
                    <a:pt x="112814" y="62522"/>
                  </a:lnTo>
                  <a:lnTo>
                    <a:pt x="179476" y="34429"/>
                  </a:lnTo>
                  <a:lnTo>
                    <a:pt x="217043" y="30632"/>
                  </a:lnTo>
                  <a:lnTo>
                    <a:pt x="254622" y="34429"/>
                  </a:lnTo>
                  <a:lnTo>
                    <a:pt x="321284" y="62522"/>
                  </a:lnTo>
                  <a:lnTo>
                    <a:pt x="371640" y="112941"/>
                  </a:lnTo>
                  <a:lnTo>
                    <a:pt x="399707" y="179679"/>
                  </a:lnTo>
                  <a:lnTo>
                    <a:pt x="403491" y="217297"/>
                  </a:lnTo>
                  <a:lnTo>
                    <a:pt x="403491" y="107772"/>
                  </a:lnTo>
                  <a:lnTo>
                    <a:pt x="370560" y="63703"/>
                  </a:lnTo>
                  <a:lnTo>
                    <a:pt x="338429" y="37147"/>
                  </a:lnTo>
                  <a:lnTo>
                    <a:pt x="301561" y="17094"/>
                  </a:lnTo>
                  <a:lnTo>
                    <a:pt x="260807" y="4419"/>
                  </a:lnTo>
                  <a:lnTo>
                    <a:pt x="217043" y="0"/>
                  </a:lnTo>
                  <a:lnTo>
                    <a:pt x="173329" y="4419"/>
                  </a:lnTo>
                  <a:lnTo>
                    <a:pt x="132575" y="17094"/>
                  </a:lnTo>
                  <a:lnTo>
                    <a:pt x="95681" y="37147"/>
                  </a:lnTo>
                  <a:lnTo>
                    <a:pt x="63538" y="63703"/>
                  </a:lnTo>
                  <a:lnTo>
                    <a:pt x="37058" y="95834"/>
                  </a:lnTo>
                  <a:lnTo>
                    <a:pt x="17056" y="132740"/>
                  </a:lnTo>
                  <a:lnTo>
                    <a:pt x="4406" y="173520"/>
                  </a:lnTo>
                  <a:lnTo>
                    <a:pt x="0" y="217297"/>
                  </a:lnTo>
                  <a:lnTo>
                    <a:pt x="4406" y="261112"/>
                  </a:lnTo>
                  <a:lnTo>
                    <a:pt x="17056" y="301904"/>
                  </a:lnTo>
                  <a:lnTo>
                    <a:pt x="37058" y="338810"/>
                  </a:lnTo>
                  <a:lnTo>
                    <a:pt x="63538" y="370992"/>
                  </a:lnTo>
                  <a:lnTo>
                    <a:pt x="95681" y="397535"/>
                  </a:lnTo>
                  <a:lnTo>
                    <a:pt x="132575" y="417550"/>
                  </a:lnTo>
                  <a:lnTo>
                    <a:pt x="173329" y="430187"/>
                  </a:lnTo>
                  <a:lnTo>
                    <a:pt x="217043" y="434594"/>
                  </a:lnTo>
                  <a:lnTo>
                    <a:pt x="260807" y="430187"/>
                  </a:lnTo>
                  <a:lnTo>
                    <a:pt x="301561" y="417550"/>
                  </a:lnTo>
                  <a:lnTo>
                    <a:pt x="326402" y="404063"/>
                  </a:lnTo>
                  <a:lnTo>
                    <a:pt x="338429" y="397535"/>
                  </a:lnTo>
                  <a:lnTo>
                    <a:pt x="370560" y="370992"/>
                  </a:lnTo>
                  <a:lnTo>
                    <a:pt x="397027" y="338810"/>
                  </a:lnTo>
                  <a:lnTo>
                    <a:pt x="417029" y="301904"/>
                  </a:lnTo>
                  <a:lnTo>
                    <a:pt x="429679" y="261112"/>
                  </a:lnTo>
                  <a:lnTo>
                    <a:pt x="434098" y="217297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31030" y="8115197"/>
              <a:ext cx="93154" cy="146589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1577852" y="8626384"/>
              <a:ext cx="510540" cy="782320"/>
            </a:xfrm>
            <a:custGeom>
              <a:avLst/>
              <a:gdLst/>
              <a:ahLst/>
              <a:cxnLst/>
              <a:rect l="l" t="t" r="r" b="b"/>
              <a:pathLst>
                <a:path w="510540" h="782320">
                  <a:moveTo>
                    <a:pt x="509992" y="781743"/>
                  </a:moveTo>
                  <a:lnTo>
                    <a:pt x="0" y="781743"/>
                  </a:lnTo>
                  <a:lnTo>
                    <a:pt x="0" y="255238"/>
                  </a:lnTo>
                  <a:lnTo>
                    <a:pt x="4129" y="209507"/>
                  </a:lnTo>
                  <a:lnTo>
                    <a:pt x="16027" y="166404"/>
                  </a:lnTo>
                  <a:lnTo>
                    <a:pt x="34958" y="126664"/>
                  </a:lnTo>
                  <a:lnTo>
                    <a:pt x="60187" y="91023"/>
                  </a:lnTo>
                  <a:lnTo>
                    <a:pt x="90977" y="60214"/>
                  </a:lnTo>
                  <a:lnTo>
                    <a:pt x="126594" y="34972"/>
                  </a:lnTo>
                  <a:lnTo>
                    <a:pt x="166302" y="16033"/>
                  </a:lnTo>
                  <a:lnTo>
                    <a:pt x="209364" y="4130"/>
                  </a:lnTo>
                  <a:lnTo>
                    <a:pt x="255047" y="0"/>
                  </a:lnTo>
                  <a:lnTo>
                    <a:pt x="300699" y="4130"/>
                  </a:lnTo>
                  <a:lnTo>
                    <a:pt x="343738" y="16033"/>
                  </a:lnTo>
                  <a:lnTo>
                    <a:pt x="383428" y="34972"/>
                  </a:lnTo>
                  <a:lnTo>
                    <a:pt x="419032" y="60214"/>
                  </a:lnTo>
                  <a:lnTo>
                    <a:pt x="449814" y="91023"/>
                  </a:lnTo>
                  <a:lnTo>
                    <a:pt x="475037" y="126664"/>
                  </a:lnTo>
                  <a:lnTo>
                    <a:pt x="493966" y="166404"/>
                  </a:lnTo>
                  <a:lnTo>
                    <a:pt x="505863" y="209507"/>
                  </a:lnTo>
                  <a:lnTo>
                    <a:pt x="509992" y="255238"/>
                  </a:lnTo>
                  <a:lnTo>
                    <a:pt x="509992" y="781743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1562652" y="8611069"/>
              <a:ext cx="541020" cy="812800"/>
            </a:xfrm>
            <a:custGeom>
              <a:avLst/>
              <a:gdLst/>
              <a:ahLst/>
              <a:cxnLst/>
              <a:rect l="l" t="t" r="r" b="b"/>
              <a:pathLst>
                <a:path w="541020" h="812800">
                  <a:moveTo>
                    <a:pt x="540486" y="270560"/>
                  </a:moveTo>
                  <a:lnTo>
                    <a:pt x="534974" y="216179"/>
                  </a:lnTo>
                  <a:lnTo>
                    <a:pt x="519163" y="165442"/>
                  </a:lnTo>
                  <a:lnTo>
                    <a:pt x="509892" y="148424"/>
                  </a:lnTo>
                  <a:lnTo>
                    <a:pt x="509892" y="270560"/>
                  </a:lnTo>
                  <a:lnTo>
                    <a:pt x="509892" y="781748"/>
                  </a:lnTo>
                  <a:lnTo>
                    <a:pt x="285445" y="781748"/>
                  </a:lnTo>
                  <a:lnTo>
                    <a:pt x="285445" y="32092"/>
                  </a:lnTo>
                  <a:lnTo>
                    <a:pt x="363245" y="49504"/>
                  </a:lnTo>
                  <a:lnTo>
                    <a:pt x="403948" y="71704"/>
                  </a:lnTo>
                  <a:lnTo>
                    <a:pt x="439458" y="101041"/>
                  </a:lnTo>
                  <a:lnTo>
                    <a:pt x="468807" y="136601"/>
                  </a:lnTo>
                  <a:lnTo>
                    <a:pt x="490969" y="177355"/>
                  </a:lnTo>
                  <a:lnTo>
                    <a:pt x="504990" y="222326"/>
                  </a:lnTo>
                  <a:lnTo>
                    <a:pt x="509892" y="270560"/>
                  </a:lnTo>
                  <a:lnTo>
                    <a:pt x="509892" y="148424"/>
                  </a:lnTo>
                  <a:lnTo>
                    <a:pt x="494144" y="119494"/>
                  </a:lnTo>
                  <a:lnTo>
                    <a:pt x="461048" y="79438"/>
                  </a:lnTo>
                  <a:lnTo>
                    <a:pt x="421030" y="46355"/>
                  </a:lnTo>
                  <a:lnTo>
                    <a:pt x="392010" y="30543"/>
                  </a:lnTo>
                  <a:lnTo>
                    <a:pt x="375145" y="21348"/>
                  </a:lnTo>
                  <a:lnTo>
                    <a:pt x="324510" y="5524"/>
                  </a:lnTo>
                  <a:lnTo>
                    <a:pt x="270243" y="0"/>
                  </a:lnTo>
                  <a:lnTo>
                    <a:pt x="254939" y="1562"/>
                  </a:lnTo>
                  <a:lnTo>
                    <a:pt x="254939" y="32105"/>
                  </a:lnTo>
                  <a:lnTo>
                    <a:pt x="254939" y="781748"/>
                  </a:lnTo>
                  <a:lnTo>
                    <a:pt x="30492" y="781748"/>
                  </a:lnTo>
                  <a:lnTo>
                    <a:pt x="30492" y="270560"/>
                  </a:lnTo>
                  <a:lnTo>
                    <a:pt x="35382" y="222326"/>
                  </a:lnTo>
                  <a:lnTo>
                    <a:pt x="49403" y="177355"/>
                  </a:lnTo>
                  <a:lnTo>
                    <a:pt x="71577" y="136601"/>
                  </a:lnTo>
                  <a:lnTo>
                    <a:pt x="100914" y="101041"/>
                  </a:lnTo>
                  <a:lnTo>
                    <a:pt x="136436" y="71704"/>
                  </a:lnTo>
                  <a:lnTo>
                    <a:pt x="177139" y="49504"/>
                  </a:lnTo>
                  <a:lnTo>
                    <a:pt x="222072" y="35445"/>
                  </a:lnTo>
                  <a:lnTo>
                    <a:pt x="254939" y="32105"/>
                  </a:lnTo>
                  <a:lnTo>
                    <a:pt x="254939" y="1562"/>
                  </a:lnTo>
                  <a:lnTo>
                    <a:pt x="215912" y="5524"/>
                  </a:lnTo>
                  <a:lnTo>
                    <a:pt x="165252" y="21348"/>
                  </a:lnTo>
                  <a:lnTo>
                    <a:pt x="119354" y="46355"/>
                  </a:lnTo>
                  <a:lnTo>
                    <a:pt x="79336" y="79438"/>
                  </a:lnTo>
                  <a:lnTo>
                    <a:pt x="46291" y="119494"/>
                  </a:lnTo>
                  <a:lnTo>
                    <a:pt x="21310" y="165442"/>
                  </a:lnTo>
                  <a:lnTo>
                    <a:pt x="5511" y="216179"/>
                  </a:lnTo>
                  <a:lnTo>
                    <a:pt x="0" y="270560"/>
                  </a:lnTo>
                  <a:lnTo>
                    <a:pt x="0" y="812380"/>
                  </a:lnTo>
                  <a:lnTo>
                    <a:pt x="540486" y="812380"/>
                  </a:lnTo>
                  <a:lnTo>
                    <a:pt x="540486" y="781748"/>
                  </a:lnTo>
                  <a:lnTo>
                    <a:pt x="540486" y="270560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266972" y="8867826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395" y="308599"/>
                  </a:moveTo>
                  <a:lnTo>
                    <a:pt x="0" y="308599"/>
                  </a:lnTo>
                  <a:lnTo>
                    <a:pt x="0" y="102765"/>
                  </a:lnTo>
                  <a:lnTo>
                    <a:pt x="8103" y="62869"/>
                  </a:lnTo>
                  <a:lnTo>
                    <a:pt x="30170" y="30192"/>
                  </a:lnTo>
                  <a:lnTo>
                    <a:pt x="62840" y="8110"/>
                  </a:lnTo>
                  <a:lnTo>
                    <a:pt x="102748" y="0"/>
                  </a:lnTo>
                  <a:lnTo>
                    <a:pt x="142597" y="8110"/>
                  </a:lnTo>
                  <a:lnTo>
                    <a:pt x="175237" y="30192"/>
                  </a:lnTo>
                  <a:lnTo>
                    <a:pt x="197293" y="62869"/>
                  </a:lnTo>
                  <a:lnTo>
                    <a:pt x="205395" y="102765"/>
                  </a:lnTo>
                  <a:lnTo>
                    <a:pt x="205395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257344" y="8858097"/>
              <a:ext cx="224790" cy="328295"/>
            </a:xfrm>
            <a:custGeom>
              <a:avLst/>
              <a:gdLst/>
              <a:ahLst/>
              <a:cxnLst/>
              <a:rect l="l" t="t" r="r" b="b"/>
              <a:pathLst>
                <a:path w="224790" h="328295">
                  <a:moveTo>
                    <a:pt x="224739" y="112496"/>
                  </a:moveTo>
                  <a:lnTo>
                    <a:pt x="222453" y="89903"/>
                  </a:lnTo>
                  <a:lnTo>
                    <a:pt x="215861" y="68821"/>
                  </a:lnTo>
                  <a:lnTo>
                    <a:pt x="205460" y="49733"/>
                  </a:lnTo>
                  <a:lnTo>
                    <a:pt x="205295" y="49542"/>
                  </a:lnTo>
                  <a:lnTo>
                    <a:pt x="205295" y="112496"/>
                  </a:lnTo>
                  <a:lnTo>
                    <a:pt x="205295" y="176720"/>
                  </a:lnTo>
                  <a:lnTo>
                    <a:pt x="205295" y="196088"/>
                  </a:lnTo>
                  <a:lnTo>
                    <a:pt x="205295" y="308597"/>
                  </a:lnTo>
                  <a:lnTo>
                    <a:pt x="121996" y="308597"/>
                  </a:lnTo>
                  <a:lnTo>
                    <a:pt x="121996" y="196088"/>
                  </a:lnTo>
                  <a:lnTo>
                    <a:pt x="205295" y="196088"/>
                  </a:lnTo>
                  <a:lnTo>
                    <a:pt x="205295" y="176720"/>
                  </a:lnTo>
                  <a:lnTo>
                    <a:pt x="121996" y="176720"/>
                  </a:lnTo>
                  <a:lnTo>
                    <a:pt x="121996" y="20370"/>
                  </a:lnTo>
                  <a:lnTo>
                    <a:pt x="164223" y="35382"/>
                  </a:lnTo>
                  <a:lnTo>
                    <a:pt x="197967" y="76365"/>
                  </a:lnTo>
                  <a:lnTo>
                    <a:pt x="205295" y="112496"/>
                  </a:lnTo>
                  <a:lnTo>
                    <a:pt x="205295" y="49542"/>
                  </a:lnTo>
                  <a:lnTo>
                    <a:pt x="175069" y="19304"/>
                  </a:lnTo>
                  <a:lnTo>
                    <a:pt x="134937" y="2298"/>
                  </a:lnTo>
                  <a:lnTo>
                    <a:pt x="112369" y="0"/>
                  </a:lnTo>
                  <a:lnTo>
                    <a:pt x="102641" y="990"/>
                  </a:lnTo>
                  <a:lnTo>
                    <a:pt x="102641" y="20383"/>
                  </a:lnTo>
                  <a:lnTo>
                    <a:pt x="102641" y="176720"/>
                  </a:lnTo>
                  <a:lnTo>
                    <a:pt x="102641" y="196088"/>
                  </a:lnTo>
                  <a:lnTo>
                    <a:pt x="102641" y="308597"/>
                  </a:lnTo>
                  <a:lnTo>
                    <a:pt x="19354" y="308597"/>
                  </a:lnTo>
                  <a:lnTo>
                    <a:pt x="19354" y="196088"/>
                  </a:lnTo>
                  <a:lnTo>
                    <a:pt x="102641" y="196088"/>
                  </a:lnTo>
                  <a:lnTo>
                    <a:pt x="102641" y="176720"/>
                  </a:lnTo>
                  <a:lnTo>
                    <a:pt x="19354" y="176720"/>
                  </a:lnTo>
                  <a:lnTo>
                    <a:pt x="19354" y="112496"/>
                  </a:lnTo>
                  <a:lnTo>
                    <a:pt x="35293" y="60540"/>
                  </a:lnTo>
                  <a:lnTo>
                    <a:pt x="76276" y="26758"/>
                  </a:lnTo>
                  <a:lnTo>
                    <a:pt x="102641" y="20383"/>
                  </a:lnTo>
                  <a:lnTo>
                    <a:pt x="102641" y="990"/>
                  </a:lnTo>
                  <a:lnTo>
                    <a:pt x="49593" y="19304"/>
                  </a:lnTo>
                  <a:lnTo>
                    <a:pt x="19189" y="49733"/>
                  </a:lnTo>
                  <a:lnTo>
                    <a:pt x="2273" y="89903"/>
                  </a:lnTo>
                  <a:lnTo>
                    <a:pt x="0" y="112496"/>
                  </a:lnTo>
                  <a:lnTo>
                    <a:pt x="0" y="328079"/>
                  </a:lnTo>
                  <a:lnTo>
                    <a:pt x="224739" y="328079"/>
                  </a:lnTo>
                  <a:lnTo>
                    <a:pt x="224739" y="308597"/>
                  </a:lnTo>
                  <a:lnTo>
                    <a:pt x="224739" y="112496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2166375" y="8867826"/>
              <a:ext cx="205740" cy="308610"/>
            </a:xfrm>
            <a:custGeom>
              <a:avLst/>
              <a:gdLst/>
              <a:ahLst/>
              <a:cxnLst/>
              <a:rect l="l" t="t" r="r" b="b"/>
              <a:pathLst>
                <a:path w="205740" h="308609">
                  <a:moveTo>
                    <a:pt x="205395" y="308599"/>
                  </a:moveTo>
                  <a:lnTo>
                    <a:pt x="0" y="308599"/>
                  </a:lnTo>
                  <a:lnTo>
                    <a:pt x="0" y="102765"/>
                  </a:lnTo>
                  <a:lnTo>
                    <a:pt x="8101" y="62869"/>
                  </a:lnTo>
                  <a:lnTo>
                    <a:pt x="30158" y="30192"/>
                  </a:lnTo>
                  <a:lnTo>
                    <a:pt x="62797" y="8110"/>
                  </a:lnTo>
                  <a:lnTo>
                    <a:pt x="102647" y="0"/>
                  </a:lnTo>
                  <a:lnTo>
                    <a:pt x="142555" y="8110"/>
                  </a:lnTo>
                  <a:lnTo>
                    <a:pt x="175224" y="30192"/>
                  </a:lnTo>
                  <a:lnTo>
                    <a:pt x="197292" y="62869"/>
                  </a:lnTo>
                  <a:lnTo>
                    <a:pt x="205395" y="102765"/>
                  </a:lnTo>
                  <a:lnTo>
                    <a:pt x="205395" y="308599"/>
                  </a:lnTo>
                  <a:close/>
                </a:path>
              </a:pathLst>
            </a:custGeom>
            <a:solidFill>
              <a:srgbClr val="70C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2156644" y="8858097"/>
              <a:ext cx="224790" cy="328295"/>
            </a:xfrm>
            <a:custGeom>
              <a:avLst/>
              <a:gdLst/>
              <a:ahLst/>
              <a:cxnLst/>
              <a:rect l="l" t="t" r="r" b="b"/>
              <a:pathLst>
                <a:path w="224790" h="328295">
                  <a:moveTo>
                    <a:pt x="224751" y="112496"/>
                  </a:moveTo>
                  <a:lnTo>
                    <a:pt x="222465" y="89903"/>
                  </a:lnTo>
                  <a:lnTo>
                    <a:pt x="215925" y="68821"/>
                  </a:lnTo>
                  <a:lnTo>
                    <a:pt x="205549" y="49733"/>
                  </a:lnTo>
                  <a:lnTo>
                    <a:pt x="205397" y="49555"/>
                  </a:lnTo>
                  <a:lnTo>
                    <a:pt x="205397" y="112496"/>
                  </a:lnTo>
                  <a:lnTo>
                    <a:pt x="205397" y="176720"/>
                  </a:lnTo>
                  <a:lnTo>
                    <a:pt x="205397" y="196088"/>
                  </a:lnTo>
                  <a:lnTo>
                    <a:pt x="205397" y="308597"/>
                  </a:lnTo>
                  <a:lnTo>
                    <a:pt x="122097" y="308597"/>
                  </a:lnTo>
                  <a:lnTo>
                    <a:pt x="122097" y="196088"/>
                  </a:lnTo>
                  <a:lnTo>
                    <a:pt x="205397" y="196088"/>
                  </a:lnTo>
                  <a:lnTo>
                    <a:pt x="205397" y="176720"/>
                  </a:lnTo>
                  <a:lnTo>
                    <a:pt x="122097" y="176720"/>
                  </a:lnTo>
                  <a:lnTo>
                    <a:pt x="122097" y="20370"/>
                  </a:lnTo>
                  <a:lnTo>
                    <a:pt x="164287" y="35382"/>
                  </a:lnTo>
                  <a:lnTo>
                    <a:pt x="198056" y="76365"/>
                  </a:lnTo>
                  <a:lnTo>
                    <a:pt x="205397" y="112496"/>
                  </a:lnTo>
                  <a:lnTo>
                    <a:pt x="205397" y="49555"/>
                  </a:lnTo>
                  <a:lnTo>
                    <a:pt x="175158" y="19304"/>
                  </a:lnTo>
                  <a:lnTo>
                    <a:pt x="134962" y="2298"/>
                  </a:lnTo>
                  <a:lnTo>
                    <a:pt x="112369" y="0"/>
                  </a:lnTo>
                  <a:lnTo>
                    <a:pt x="102743" y="990"/>
                  </a:lnTo>
                  <a:lnTo>
                    <a:pt x="102743" y="20370"/>
                  </a:lnTo>
                  <a:lnTo>
                    <a:pt x="102743" y="176720"/>
                  </a:lnTo>
                  <a:lnTo>
                    <a:pt x="102743" y="196088"/>
                  </a:lnTo>
                  <a:lnTo>
                    <a:pt x="102743" y="308597"/>
                  </a:lnTo>
                  <a:lnTo>
                    <a:pt x="19456" y="308597"/>
                  </a:lnTo>
                  <a:lnTo>
                    <a:pt x="19456" y="196088"/>
                  </a:lnTo>
                  <a:lnTo>
                    <a:pt x="102743" y="196088"/>
                  </a:lnTo>
                  <a:lnTo>
                    <a:pt x="102743" y="176720"/>
                  </a:lnTo>
                  <a:lnTo>
                    <a:pt x="19456" y="176720"/>
                  </a:lnTo>
                  <a:lnTo>
                    <a:pt x="19456" y="112496"/>
                  </a:lnTo>
                  <a:lnTo>
                    <a:pt x="35356" y="60540"/>
                  </a:lnTo>
                  <a:lnTo>
                    <a:pt x="76314" y="26758"/>
                  </a:lnTo>
                  <a:lnTo>
                    <a:pt x="102743" y="20370"/>
                  </a:lnTo>
                  <a:lnTo>
                    <a:pt x="102743" y="990"/>
                  </a:lnTo>
                  <a:lnTo>
                    <a:pt x="49669" y="19304"/>
                  </a:lnTo>
                  <a:lnTo>
                    <a:pt x="19278" y="49733"/>
                  </a:lnTo>
                  <a:lnTo>
                    <a:pt x="2298" y="89903"/>
                  </a:lnTo>
                  <a:lnTo>
                    <a:pt x="0" y="112496"/>
                  </a:lnTo>
                  <a:lnTo>
                    <a:pt x="0" y="328079"/>
                  </a:lnTo>
                  <a:lnTo>
                    <a:pt x="224751" y="328079"/>
                  </a:lnTo>
                  <a:lnTo>
                    <a:pt x="224751" y="308597"/>
                  </a:lnTo>
                  <a:lnTo>
                    <a:pt x="224751" y="112496"/>
                  </a:lnTo>
                  <a:close/>
                </a:path>
              </a:pathLst>
            </a:custGeom>
            <a:solidFill>
              <a:srgbClr val="522B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1140411" y="8501504"/>
              <a:ext cx="1343025" cy="53975"/>
            </a:xfrm>
            <a:custGeom>
              <a:avLst/>
              <a:gdLst/>
              <a:ahLst/>
              <a:cxnLst/>
              <a:rect l="l" t="t" r="r" b="b"/>
              <a:pathLst>
                <a:path w="1343025" h="53975">
                  <a:moveTo>
                    <a:pt x="1342619" y="53766"/>
                  </a:moveTo>
                  <a:lnTo>
                    <a:pt x="0" y="53766"/>
                  </a:lnTo>
                  <a:lnTo>
                    <a:pt x="0" y="0"/>
                  </a:lnTo>
                  <a:lnTo>
                    <a:pt x="1342619" y="0"/>
                  </a:lnTo>
                  <a:lnTo>
                    <a:pt x="1342619" y="53766"/>
                  </a:lnTo>
                  <a:close/>
                </a:path>
              </a:pathLst>
            </a:custGeom>
            <a:solidFill>
              <a:srgbClr val="FF2F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1999" cy="102869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4637" y="4796789"/>
            <a:ext cx="123824" cy="1238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819169" y="4229087"/>
            <a:ext cx="10323830" cy="51048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4769">
              <a:lnSpc>
                <a:spcPct val="149000"/>
              </a:lnSpc>
              <a:spcBef>
                <a:spcPts val="95"/>
              </a:spcBef>
            </a:pPr>
            <a:r>
              <a:rPr sz="3650" spc="-30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採學期制實習，上學期為「觀光休閒健康產業實習」，下學期為「觀光休閒健康產業進階實習」</a:t>
            </a:r>
            <a:endParaRPr sz="3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7470">
              <a:lnSpc>
                <a:spcPct val="100000"/>
              </a:lnSpc>
              <a:spcBef>
                <a:spcPts val="2145"/>
              </a:spcBef>
            </a:pPr>
            <a:r>
              <a:rPr sz="3650" spc="-36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上、下學期各需完成 </a:t>
            </a:r>
            <a:r>
              <a:rPr sz="3650" spc="-24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720</a:t>
            </a:r>
            <a:r>
              <a:rPr sz="3650" spc="-18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 </a:t>
            </a:r>
            <a:r>
              <a:rPr sz="3650" spc="-32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小時</a:t>
            </a:r>
            <a:endParaRPr sz="3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7470" marR="4268470">
              <a:lnSpc>
                <a:spcPts val="6530"/>
              </a:lnSpc>
              <a:spcBef>
                <a:spcPts val="575"/>
              </a:spcBef>
            </a:pPr>
            <a:r>
              <a:rPr sz="3650" spc="-36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每週工時原則不超過 </a:t>
            </a:r>
            <a:r>
              <a:rPr sz="3650" spc="-24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40</a:t>
            </a:r>
            <a:r>
              <a:rPr sz="3650" spc="-18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 </a:t>
            </a:r>
            <a:r>
              <a:rPr sz="3650" spc="-32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小時</a:t>
            </a:r>
            <a:r>
              <a:rPr sz="3650" spc="-34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 </a:t>
            </a:r>
            <a:endParaRPr lang="en-US" sz="3650" spc="-345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7470" marR="4268470">
              <a:lnSpc>
                <a:spcPts val="6530"/>
              </a:lnSpc>
              <a:spcBef>
                <a:spcPts val="575"/>
              </a:spcBef>
            </a:pPr>
            <a:r>
              <a:rPr sz="3650" spc="-30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實習期間有學校老師協助與訪視</a:t>
            </a:r>
            <a:endParaRPr sz="3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7470">
              <a:lnSpc>
                <a:spcPct val="100000"/>
              </a:lnSpc>
              <a:spcBef>
                <a:spcPts val="1560"/>
              </a:spcBef>
            </a:pPr>
            <a:r>
              <a:rPr sz="3650" spc="-30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完成時數＋成績及格才能取得學分</a:t>
            </a:r>
            <a:endParaRPr sz="3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4637" y="6454139"/>
            <a:ext cx="123824" cy="1238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4637" y="7282814"/>
            <a:ext cx="123824" cy="1238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94637" y="8111489"/>
            <a:ext cx="123824" cy="1238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594637" y="8940164"/>
            <a:ext cx="123824" cy="123824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6954032" y="393120"/>
            <a:ext cx="11334115" cy="3268345"/>
            <a:chOff x="6954032" y="393120"/>
            <a:chExt cx="11334115" cy="3268345"/>
          </a:xfrm>
        </p:grpSpPr>
        <p:sp>
          <p:nvSpPr>
            <p:cNvPr id="10" name="object 10"/>
            <p:cNvSpPr/>
            <p:nvPr/>
          </p:nvSpPr>
          <p:spPr>
            <a:xfrm>
              <a:off x="6954032" y="393120"/>
              <a:ext cx="11334115" cy="3268345"/>
            </a:xfrm>
            <a:custGeom>
              <a:avLst/>
              <a:gdLst/>
              <a:ahLst/>
              <a:cxnLst/>
              <a:rect l="l" t="t" r="r" b="b"/>
              <a:pathLst>
                <a:path w="11334115" h="3268345">
                  <a:moveTo>
                    <a:pt x="10716233" y="3251200"/>
                  </a:moveTo>
                  <a:lnTo>
                    <a:pt x="1625600" y="3251200"/>
                  </a:lnTo>
                  <a:lnTo>
                    <a:pt x="1577669" y="3250507"/>
                  </a:lnTo>
                  <a:lnTo>
                    <a:pt x="1530083" y="3248440"/>
                  </a:lnTo>
                  <a:lnTo>
                    <a:pt x="1482861" y="3245019"/>
                  </a:lnTo>
                  <a:lnTo>
                    <a:pt x="1436020" y="3240263"/>
                  </a:lnTo>
                  <a:lnTo>
                    <a:pt x="1389581" y="3234191"/>
                  </a:lnTo>
                  <a:lnTo>
                    <a:pt x="1343563" y="3226821"/>
                  </a:lnTo>
                  <a:lnTo>
                    <a:pt x="1297984" y="3218173"/>
                  </a:lnTo>
                  <a:lnTo>
                    <a:pt x="1252864" y="3208267"/>
                  </a:lnTo>
                  <a:lnTo>
                    <a:pt x="1208222" y="3197120"/>
                  </a:lnTo>
                  <a:lnTo>
                    <a:pt x="1164076" y="3184752"/>
                  </a:lnTo>
                  <a:lnTo>
                    <a:pt x="1120447" y="3171182"/>
                  </a:lnTo>
                  <a:lnTo>
                    <a:pt x="1077352" y="3156430"/>
                  </a:lnTo>
                  <a:lnTo>
                    <a:pt x="1034811" y="3140513"/>
                  </a:lnTo>
                  <a:lnTo>
                    <a:pt x="992843" y="3123452"/>
                  </a:lnTo>
                  <a:lnTo>
                    <a:pt x="951467" y="3105265"/>
                  </a:lnTo>
                  <a:lnTo>
                    <a:pt x="910702" y="3085972"/>
                  </a:lnTo>
                  <a:lnTo>
                    <a:pt x="870567" y="3065591"/>
                  </a:lnTo>
                  <a:lnTo>
                    <a:pt x="831081" y="3044142"/>
                  </a:lnTo>
                  <a:lnTo>
                    <a:pt x="792264" y="3021643"/>
                  </a:lnTo>
                  <a:lnTo>
                    <a:pt x="754134" y="2998113"/>
                  </a:lnTo>
                  <a:lnTo>
                    <a:pt x="716711" y="2973573"/>
                  </a:lnTo>
                  <a:lnTo>
                    <a:pt x="680013" y="2948040"/>
                  </a:lnTo>
                  <a:lnTo>
                    <a:pt x="644059" y="2921534"/>
                  </a:lnTo>
                  <a:lnTo>
                    <a:pt x="608869" y="2894074"/>
                  </a:lnTo>
                  <a:lnTo>
                    <a:pt x="574462" y="2865678"/>
                  </a:lnTo>
                  <a:lnTo>
                    <a:pt x="540857" y="2836367"/>
                  </a:lnTo>
                  <a:lnTo>
                    <a:pt x="508072" y="2806159"/>
                  </a:lnTo>
                  <a:lnTo>
                    <a:pt x="476127" y="2775073"/>
                  </a:lnTo>
                  <a:lnTo>
                    <a:pt x="445040" y="2743127"/>
                  </a:lnTo>
                  <a:lnTo>
                    <a:pt x="414832" y="2710343"/>
                  </a:lnTo>
                  <a:lnTo>
                    <a:pt x="385521" y="2676737"/>
                  </a:lnTo>
                  <a:lnTo>
                    <a:pt x="357125" y="2642330"/>
                  </a:lnTo>
                  <a:lnTo>
                    <a:pt x="329665" y="2607140"/>
                  </a:lnTo>
                  <a:lnTo>
                    <a:pt x="303159" y="2571186"/>
                  </a:lnTo>
                  <a:lnTo>
                    <a:pt x="277626" y="2534488"/>
                  </a:lnTo>
                  <a:lnTo>
                    <a:pt x="253086" y="2497065"/>
                  </a:lnTo>
                  <a:lnTo>
                    <a:pt x="229556" y="2458935"/>
                  </a:lnTo>
                  <a:lnTo>
                    <a:pt x="207058" y="2420118"/>
                  </a:lnTo>
                  <a:lnTo>
                    <a:pt x="185608" y="2380632"/>
                  </a:lnTo>
                  <a:lnTo>
                    <a:pt x="165227" y="2340497"/>
                  </a:lnTo>
                  <a:lnTo>
                    <a:pt x="145934" y="2299733"/>
                  </a:lnTo>
                  <a:lnTo>
                    <a:pt x="127747" y="2258357"/>
                  </a:lnTo>
                  <a:lnTo>
                    <a:pt x="110686" y="2216389"/>
                  </a:lnTo>
                  <a:lnTo>
                    <a:pt x="94770" y="2173848"/>
                  </a:lnTo>
                  <a:lnTo>
                    <a:pt x="80017" y="2130753"/>
                  </a:lnTo>
                  <a:lnTo>
                    <a:pt x="66447" y="2087123"/>
                  </a:lnTo>
                  <a:lnTo>
                    <a:pt x="54080" y="2042977"/>
                  </a:lnTo>
                  <a:lnTo>
                    <a:pt x="42933" y="1998335"/>
                  </a:lnTo>
                  <a:lnTo>
                    <a:pt x="33026" y="1953215"/>
                  </a:lnTo>
                  <a:lnTo>
                    <a:pt x="24378" y="1907636"/>
                  </a:lnTo>
                  <a:lnTo>
                    <a:pt x="17008" y="1861618"/>
                  </a:lnTo>
                  <a:lnTo>
                    <a:pt x="10936" y="1815179"/>
                  </a:lnTo>
                  <a:lnTo>
                    <a:pt x="6180" y="1768339"/>
                  </a:lnTo>
                  <a:lnTo>
                    <a:pt x="2759" y="1721116"/>
                  </a:lnTo>
                  <a:lnTo>
                    <a:pt x="692" y="1673530"/>
                  </a:lnTo>
                  <a:lnTo>
                    <a:pt x="0" y="1625600"/>
                  </a:lnTo>
                  <a:lnTo>
                    <a:pt x="692" y="1577669"/>
                  </a:lnTo>
                  <a:lnTo>
                    <a:pt x="2759" y="1530083"/>
                  </a:lnTo>
                  <a:lnTo>
                    <a:pt x="6180" y="1482861"/>
                  </a:lnTo>
                  <a:lnTo>
                    <a:pt x="10936" y="1436020"/>
                  </a:lnTo>
                  <a:lnTo>
                    <a:pt x="17008" y="1389582"/>
                  </a:lnTo>
                  <a:lnTo>
                    <a:pt x="24378" y="1343563"/>
                  </a:lnTo>
                  <a:lnTo>
                    <a:pt x="33026" y="1297985"/>
                  </a:lnTo>
                  <a:lnTo>
                    <a:pt x="42933" y="1252864"/>
                  </a:lnTo>
                  <a:lnTo>
                    <a:pt x="54080" y="1208222"/>
                  </a:lnTo>
                  <a:lnTo>
                    <a:pt x="66447" y="1164077"/>
                  </a:lnTo>
                  <a:lnTo>
                    <a:pt x="80017" y="1120447"/>
                  </a:lnTo>
                  <a:lnTo>
                    <a:pt x="94770" y="1077352"/>
                  </a:lnTo>
                  <a:lnTo>
                    <a:pt x="110686" y="1034811"/>
                  </a:lnTo>
                  <a:lnTo>
                    <a:pt x="127747" y="992843"/>
                  </a:lnTo>
                  <a:lnTo>
                    <a:pt x="145934" y="951467"/>
                  </a:lnTo>
                  <a:lnTo>
                    <a:pt x="165227" y="910702"/>
                  </a:lnTo>
                  <a:lnTo>
                    <a:pt x="185608" y="870567"/>
                  </a:lnTo>
                  <a:lnTo>
                    <a:pt x="207058" y="831082"/>
                  </a:lnTo>
                  <a:lnTo>
                    <a:pt x="229556" y="792265"/>
                  </a:lnTo>
                  <a:lnTo>
                    <a:pt x="253086" y="754135"/>
                  </a:lnTo>
                  <a:lnTo>
                    <a:pt x="277626" y="716711"/>
                  </a:lnTo>
                  <a:lnTo>
                    <a:pt x="303159" y="680013"/>
                  </a:lnTo>
                  <a:lnTo>
                    <a:pt x="329665" y="644060"/>
                  </a:lnTo>
                  <a:lnTo>
                    <a:pt x="357125" y="608870"/>
                  </a:lnTo>
                  <a:lnTo>
                    <a:pt x="385521" y="574462"/>
                  </a:lnTo>
                  <a:lnTo>
                    <a:pt x="414832" y="540857"/>
                  </a:lnTo>
                  <a:lnTo>
                    <a:pt x="445040" y="508072"/>
                  </a:lnTo>
                  <a:lnTo>
                    <a:pt x="476127" y="476127"/>
                  </a:lnTo>
                  <a:lnTo>
                    <a:pt x="508072" y="445041"/>
                  </a:lnTo>
                  <a:lnTo>
                    <a:pt x="540857" y="414832"/>
                  </a:lnTo>
                  <a:lnTo>
                    <a:pt x="574462" y="385521"/>
                  </a:lnTo>
                  <a:lnTo>
                    <a:pt x="608869" y="357126"/>
                  </a:lnTo>
                  <a:lnTo>
                    <a:pt x="644059" y="329665"/>
                  </a:lnTo>
                  <a:lnTo>
                    <a:pt x="680013" y="303159"/>
                  </a:lnTo>
                  <a:lnTo>
                    <a:pt x="716711" y="277627"/>
                  </a:lnTo>
                  <a:lnTo>
                    <a:pt x="754134" y="253086"/>
                  </a:lnTo>
                  <a:lnTo>
                    <a:pt x="792264" y="229557"/>
                  </a:lnTo>
                  <a:lnTo>
                    <a:pt x="831081" y="207058"/>
                  </a:lnTo>
                  <a:lnTo>
                    <a:pt x="870567" y="185608"/>
                  </a:lnTo>
                  <a:lnTo>
                    <a:pt x="910702" y="165227"/>
                  </a:lnTo>
                  <a:lnTo>
                    <a:pt x="951467" y="145934"/>
                  </a:lnTo>
                  <a:lnTo>
                    <a:pt x="992843" y="127747"/>
                  </a:lnTo>
                  <a:lnTo>
                    <a:pt x="1034811" y="110686"/>
                  </a:lnTo>
                  <a:lnTo>
                    <a:pt x="1077352" y="94770"/>
                  </a:lnTo>
                  <a:lnTo>
                    <a:pt x="1120447" y="80017"/>
                  </a:lnTo>
                  <a:lnTo>
                    <a:pt x="1164076" y="66448"/>
                  </a:lnTo>
                  <a:lnTo>
                    <a:pt x="1208222" y="54080"/>
                  </a:lnTo>
                  <a:lnTo>
                    <a:pt x="1252864" y="42933"/>
                  </a:lnTo>
                  <a:lnTo>
                    <a:pt x="1297984" y="33026"/>
                  </a:lnTo>
                  <a:lnTo>
                    <a:pt x="1343563" y="24378"/>
                  </a:lnTo>
                  <a:lnTo>
                    <a:pt x="1389581" y="17009"/>
                  </a:lnTo>
                  <a:lnTo>
                    <a:pt x="1436020" y="10936"/>
                  </a:lnTo>
                  <a:lnTo>
                    <a:pt x="1482861" y="6180"/>
                  </a:lnTo>
                  <a:lnTo>
                    <a:pt x="1530083" y="2759"/>
                  </a:lnTo>
                  <a:lnTo>
                    <a:pt x="1577669" y="693"/>
                  </a:lnTo>
                  <a:lnTo>
                    <a:pt x="1625600" y="0"/>
                  </a:lnTo>
                  <a:lnTo>
                    <a:pt x="10716233" y="0"/>
                  </a:lnTo>
                  <a:lnTo>
                    <a:pt x="10764163" y="693"/>
                  </a:lnTo>
                  <a:lnTo>
                    <a:pt x="10811749" y="2759"/>
                  </a:lnTo>
                  <a:lnTo>
                    <a:pt x="10858972" y="6180"/>
                  </a:lnTo>
                  <a:lnTo>
                    <a:pt x="10905812" y="10936"/>
                  </a:lnTo>
                  <a:lnTo>
                    <a:pt x="10952251" y="17009"/>
                  </a:lnTo>
                  <a:lnTo>
                    <a:pt x="10998269" y="24378"/>
                  </a:lnTo>
                  <a:lnTo>
                    <a:pt x="11043848" y="33026"/>
                  </a:lnTo>
                  <a:lnTo>
                    <a:pt x="11088968" y="42933"/>
                  </a:lnTo>
                  <a:lnTo>
                    <a:pt x="11133611" y="54080"/>
                  </a:lnTo>
                  <a:lnTo>
                    <a:pt x="11177756" y="66448"/>
                  </a:lnTo>
                  <a:lnTo>
                    <a:pt x="11221386" y="80017"/>
                  </a:lnTo>
                  <a:lnTo>
                    <a:pt x="11264481" y="94770"/>
                  </a:lnTo>
                  <a:lnTo>
                    <a:pt x="11274675" y="98584"/>
                  </a:lnTo>
                  <a:lnTo>
                    <a:pt x="11274675" y="3152616"/>
                  </a:lnTo>
                  <a:lnTo>
                    <a:pt x="11221386" y="3171182"/>
                  </a:lnTo>
                  <a:lnTo>
                    <a:pt x="11177756" y="3184752"/>
                  </a:lnTo>
                  <a:lnTo>
                    <a:pt x="11133611" y="3197120"/>
                  </a:lnTo>
                  <a:lnTo>
                    <a:pt x="11088968" y="3208267"/>
                  </a:lnTo>
                  <a:lnTo>
                    <a:pt x="11043848" y="3218173"/>
                  </a:lnTo>
                  <a:lnTo>
                    <a:pt x="10998269" y="3226821"/>
                  </a:lnTo>
                  <a:lnTo>
                    <a:pt x="10952251" y="3234191"/>
                  </a:lnTo>
                  <a:lnTo>
                    <a:pt x="10905812" y="3240263"/>
                  </a:lnTo>
                  <a:lnTo>
                    <a:pt x="10858972" y="3245019"/>
                  </a:lnTo>
                  <a:lnTo>
                    <a:pt x="10811749" y="3248440"/>
                  </a:lnTo>
                  <a:lnTo>
                    <a:pt x="10764163" y="3250507"/>
                  </a:lnTo>
                  <a:lnTo>
                    <a:pt x="10716233" y="3251200"/>
                  </a:lnTo>
                  <a:close/>
                </a:path>
              </a:pathLst>
            </a:custGeom>
            <a:solidFill>
              <a:srgbClr val="FFF2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15486" y="994435"/>
              <a:ext cx="2109470" cy="2109470"/>
            </a:xfrm>
            <a:custGeom>
              <a:avLst/>
              <a:gdLst/>
              <a:ahLst/>
              <a:cxnLst/>
              <a:rect l="l" t="t" r="r" b="b"/>
              <a:pathLst>
                <a:path w="2109470" h="2109470">
                  <a:moveTo>
                    <a:pt x="1054561" y="2109121"/>
                  </a:moveTo>
                  <a:lnTo>
                    <a:pt x="1006289" y="2108036"/>
                  </a:lnTo>
                  <a:lnTo>
                    <a:pt x="958574" y="2104811"/>
                  </a:lnTo>
                  <a:lnTo>
                    <a:pt x="911463" y="2099494"/>
                  </a:lnTo>
                  <a:lnTo>
                    <a:pt x="865002" y="2092131"/>
                  </a:lnTo>
                  <a:lnTo>
                    <a:pt x="819238" y="2082767"/>
                  </a:lnTo>
                  <a:lnTo>
                    <a:pt x="774216" y="2071451"/>
                  </a:lnTo>
                  <a:lnTo>
                    <a:pt x="729985" y="2058228"/>
                  </a:lnTo>
                  <a:lnTo>
                    <a:pt x="686590" y="2043145"/>
                  </a:lnTo>
                  <a:lnTo>
                    <a:pt x="644078" y="2026248"/>
                  </a:lnTo>
                  <a:lnTo>
                    <a:pt x="602495" y="2007585"/>
                  </a:lnTo>
                  <a:lnTo>
                    <a:pt x="561888" y="1987201"/>
                  </a:lnTo>
                  <a:lnTo>
                    <a:pt x="522303" y="1965143"/>
                  </a:lnTo>
                  <a:lnTo>
                    <a:pt x="483788" y="1941457"/>
                  </a:lnTo>
                  <a:lnTo>
                    <a:pt x="446388" y="1916191"/>
                  </a:lnTo>
                  <a:lnTo>
                    <a:pt x="410150" y="1889390"/>
                  </a:lnTo>
                  <a:lnTo>
                    <a:pt x="375120" y="1861102"/>
                  </a:lnTo>
                  <a:lnTo>
                    <a:pt x="341346" y="1831372"/>
                  </a:lnTo>
                  <a:lnTo>
                    <a:pt x="308873" y="1800247"/>
                  </a:lnTo>
                  <a:lnTo>
                    <a:pt x="277749" y="1767775"/>
                  </a:lnTo>
                  <a:lnTo>
                    <a:pt x="248019" y="1734000"/>
                  </a:lnTo>
                  <a:lnTo>
                    <a:pt x="219731" y="1698971"/>
                  </a:lnTo>
                  <a:lnTo>
                    <a:pt x="192930" y="1662733"/>
                  </a:lnTo>
                  <a:lnTo>
                    <a:pt x="167664" y="1625333"/>
                  </a:lnTo>
                  <a:lnTo>
                    <a:pt x="143978" y="1586817"/>
                  </a:lnTo>
                  <a:lnTo>
                    <a:pt x="121920" y="1547233"/>
                  </a:lnTo>
                  <a:lnTo>
                    <a:pt x="101536" y="1506626"/>
                  </a:lnTo>
                  <a:lnTo>
                    <a:pt x="82872" y="1465043"/>
                  </a:lnTo>
                  <a:lnTo>
                    <a:pt x="65976" y="1422531"/>
                  </a:lnTo>
                  <a:lnTo>
                    <a:pt x="50892" y="1379136"/>
                  </a:lnTo>
                  <a:lnTo>
                    <a:pt x="37669" y="1334904"/>
                  </a:lnTo>
                  <a:lnTo>
                    <a:pt x="26353" y="1289883"/>
                  </a:lnTo>
                  <a:lnTo>
                    <a:pt x="16990" y="1244119"/>
                  </a:lnTo>
                  <a:lnTo>
                    <a:pt x="9626" y="1197658"/>
                  </a:lnTo>
                  <a:lnTo>
                    <a:pt x="4309" y="1150547"/>
                  </a:lnTo>
                  <a:lnTo>
                    <a:pt x="1085" y="1102832"/>
                  </a:lnTo>
                  <a:lnTo>
                    <a:pt x="0" y="1054560"/>
                  </a:lnTo>
                  <a:lnTo>
                    <a:pt x="1085" y="1006288"/>
                  </a:lnTo>
                  <a:lnTo>
                    <a:pt x="4309" y="958574"/>
                  </a:lnTo>
                  <a:lnTo>
                    <a:pt x="9626" y="911463"/>
                  </a:lnTo>
                  <a:lnTo>
                    <a:pt x="16990" y="865002"/>
                  </a:lnTo>
                  <a:lnTo>
                    <a:pt x="26353" y="819237"/>
                  </a:lnTo>
                  <a:lnTo>
                    <a:pt x="37669" y="774216"/>
                  </a:lnTo>
                  <a:lnTo>
                    <a:pt x="50892" y="729985"/>
                  </a:lnTo>
                  <a:lnTo>
                    <a:pt x="65976" y="686590"/>
                  </a:lnTo>
                  <a:lnTo>
                    <a:pt x="82872" y="644078"/>
                  </a:lnTo>
                  <a:lnTo>
                    <a:pt x="101536" y="602495"/>
                  </a:lnTo>
                  <a:lnTo>
                    <a:pt x="121920" y="561888"/>
                  </a:lnTo>
                  <a:lnTo>
                    <a:pt x="143978" y="522303"/>
                  </a:lnTo>
                  <a:lnTo>
                    <a:pt x="167664" y="483788"/>
                  </a:lnTo>
                  <a:lnTo>
                    <a:pt x="192930" y="446388"/>
                  </a:lnTo>
                  <a:lnTo>
                    <a:pt x="219731" y="410150"/>
                  </a:lnTo>
                  <a:lnTo>
                    <a:pt x="248019" y="375120"/>
                  </a:lnTo>
                  <a:lnTo>
                    <a:pt x="277749" y="341346"/>
                  </a:lnTo>
                  <a:lnTo>
                    <a:pt x="308873" y="308873"/>
                  </a:lnTo>
                  <a:lnTo>
                    <a:pt x="341346" y="277749"/>
                  </a:lnTo>
                  <a:lnTo>
                    <a:pt x="375120" y="248019"/>
                  </a:lnTo>
                  <a:lnTo>
                    <a:pt x="410150" y="219730"/>
                  </a:lnTo>
                  <a:lnTo>
                    <a:pt x="446388" y="192930"/>
                  </a:lnTo>
                  <a:lnTo>
                    <a:pt x="483788" y="167663"/>
                  </a:lnTo>
                  <a:lnTo>
                    <a:pt x="522303" y="143978"/>
                  </a:lnTo>
                  <a:lnTo>
                    <a:pt x="561888" y="121920"/>
                  </a:lnTo>
                  <a:lnTo>
                    <a:pt x="602495" y="101536"/>
                  </a:lnTo>
                  <a:lnTo>
                    <a:pt x="644078" y="82872"/>
                  </a:lnTo>
                  <a:lnTo>
                    <a:pt x="686590" y="65975"/>
                  </a:lnTo>
                  <a:lnTo>
                    <a:pt x="729985" y="50892"/>
                  </a:lnTo>
                  <a:lnTo>
                    <a:pt x="774216" y="37669"/>
                  </a:lnTo>
                  <a:lnTo>
                    <a:pt x="819238" y="26353"/>
                  </a:lnTo>
                  <a:lnTo>
                    <a:pt x="865002" y="16990"/>
                  </a:lnTo>
                  <a:lnTo>
                    <a:pt x="911463" y="9626"/>
                  </a:lnTo>
                  <a:lnTo>
                    <a:pt x="958574" y="4309"/>
                  </a:lnTo>
                  <a:lnTo>
                    <a:pt x="1006289" y="1085"/>
                  </a:lnTo>
                  <a:lnTo>
                    <a:pt x="1054561" y="0"/>
                  </a:lnTo>
                  <a:lnTo>
                    <a:pt x="1102832" y="1085"/>
                  </a:lnTo>
                  <a:lnTo>
                    <a:pt x="1150547" y="4309"/>
                  </a:lnTo>
                  <a:lnTo>
                    <a:pt x="1197658" y="9626"/>
                  </a:lnTo>
                  <a:lnTo>
                    <a:pt x="1244119" y="16990"/>
                  </a:lnTo>
                  <a:lnTo>
                    <a:pt x="1289883" y="26353"/>
                  </a:lnTo>
                  <a:lnTo>
                    <a:pt x="1334904" y="37669"/>
                  </a:lnTo>
                  <a:lnTo>
                    <a:pt x="1379136" y="50892"/>
                  </a:lnTo>
                  <a:lnTo>
                    <a:pt x="1422531" y="65975"/>
                  </a:lnTo>
                  <a:lnTo>
                    <a:pt x="1465043" y="82872"/>
                  </a:lnTo>
                  <a:lnTo>
                    <a:pt x="1506626" y="101536"/>
                  </a:lnTo>
                  <a:lnTo>
                    <a:pt x="1547233" y="121920"/>
                  </a:lnTo>
                  <a:lnTo>
                    <a:pt x="1586817" y="143978"/>
                  </a:lnTo>
                  <a:lnTo>
                    <a:pt x="1625333" y="167663"/>
                  </a:lnTo>
                  <a:lnTo>
                    <a:pt x="1662733" y="192930"/>
                  </a:lnTo>
                  <a:lnTo>
                    <a:pt x="1698971" y="219730"/>
                  </a:lnTo>
                  <a:lnTo>
                    <a:pt x="1734000" y="248019"/>
                  </a:lnTo>
                  <a:lnTo>
                    <a:pt x="1767775" y="277749"/>
                  </a:lnTo>
                  <a:lnTo>
                    <a:pt x="1800247" y="308873"/>
                  </a:lnTo>
                  <a:lnTo>
                    <a:pt x="1831372" y="341346"/>
                  </a:lnTo>
                  <a:lnTo>
                    <a:pt x="1861102" y="375120"/>
                  </a:lnTo>
                  <a:lnTo>
                    <a:pt x="1889390" y="410150"/>
                  </a:lnTo>
                  <a:lnTo>
                    <a:pt x="1916191" y="446388"/>
                  </a:lnTo>
                  <a:lnTo>
                    <a:pt x="1941457" y="483788"/>
                  </a:lnTo>
                  <a:lnTo>
                    <a:pt x="1965143" y="522303"/>
                  </a:lnTo>
                  <a:lnTo>
                    <a:pt x="1987201" y="561888"/>
                  </a:lnTo>
                  <a:lnTo>
                    <a:pt x="2007585" y="602495"/>
                  </a:lnTo>
                  <a:lnTo>
                    <a:pt x="2026248" y="644078"/>
                  </a:lnTo>
                  <a:lnTo>
                    <a:pt x="2043145" y="686590"/>
                  </a:lnTo>
                  <a:lnTo>
                    <a:pt x="2058228" y="729985"/>
                  </a:lnTo>
                  <a:lnTo>
                    <a:pt x="2071451" y="774216"/>
                  </a:lnTo>
                  <a:lnTo>
                    <a:pt x="2082767" y="819237"/>
                  </a:lnTo>
                  <a:lnTo>
                    <a:pt x="2092131" y="865002"/>
                  </a:lnTo>
                  <a:lnTo>
                    <a:pt x="2099494" y="911463"/>
                  </a:lnTo>
                  <a:lnTo>
                    <a:pt x="2104811" y="958574"/>
                  </a:lnTo>
                  <a:lnTo>
                    <a:pt x="2108036" y="1006288"/>
                  </a:lnTo>
                  <a:lnTo>
                    <a:pt x="2109121" y="1054560"/>
                  </a:lnTo>
                  <a:lnTo>
                    <a:pt x="2108036" y="1102832"/>
                  </a:lnTo>
                  <a:lnTo>
                    <a:pt x="2104811" y="1150547"/>
                  </a:lnTo>
                  <a:lnTo>
                    <a:pt x="2099494" y="1197658"/>
                  </a:lnTo>
                  <a:lnTo>
                    <a:pt x="2092131" y="1244119"/>
                  </a:lnTo>
                  <a:lnTo>
                    <a:pt x="2082767" y="1289883"/>
                  </a:lnTo>
                  <a:lnTo>
                    <a:pt x="2071451" y="1334904"/>
                  </a:lnTo>
                  <a:lnTo>
                    <a:pt x="2058228" y="1379136"/>
                  </a:lnTo>
                  <a:lnTo>
                    <a:pt x="2043145" y="1422531"/>
                  </a:lnTo>
                  <a:lnTo>
                    <a:pt x="2026248" y="1465043"/>
                  </a:lnTo>
                  <a:lnTo>
                    <a:pt x="2007585" y="1506626"/>
                  </a:lnTo>
                  <a:lnTo>
                    <a:pt x="1987201" y="1547233"/>
                  </a:lnTo>
                  <a:lnTo>
                    <a:pt x="1965143" y="1586817"/>
                  </a:lnTo>
                  <a:lnTo>
                    <a:pt x="1941457" y="1625333"/>
                  </a:lnTo>
                  <a:lnTo>
                    <a:pt x="1916191" y="1662733"/>
                  </a:lnTo>
                  <a:lnTo>
                    <a:pt x="1889390" y="1698971"/>
                  </a:lnTo>
                  <a:lnTo>
                    <a:pt x="1861102" y="1734000"/>
                  </a:lnTo>
                  <a:lnTo>
                    <a:pt x="1831372" y="1767775"/>
                  </a:lnTo>
                  <a:lnTo>
                    <a:pt x="1800247" y="1800247"/>
                  </a:lnTo>
                  <a:lnTo>
                    <a:pt x="1767775" y="1831372"/>
                  </a:lnTo>
                  <a:lnTo>
                    <a:pt x="1734000" y="1861102"/>
                  </a:lnTo>
                  <a:lnTo>
                    <a:pt x="1698971" y="1889390"/>
                  </a:lnTo>
                  <a:lnTo>
                    <a:pt x="1662733" y="1916191"/>
                  </a:lnTo>
                  <a:lnTo>
                    <a:pt x="1625333" y="1941457"/>
                  </a:lnTo>
                  <a:lnTo>
                    <a:pt x="1586817" y="1965143"/>
                  </a:lnTo>
                  <a:lnTo>
                    <a:pt x="1547233" y="1987201"/>
                  </a:lnTo>
                  <a:lnTo>
                    <a:pt x="1506626" y="2007585"/>
                  </a:lnTo>
                  <a:lnTo>
                    <a:pt x="1465043" y="2026248"/>
                  </a:lnTo>
                  <a:lnTo>
                    <a:pt x="1422531" y="2043145"/>
                  </a:lnTo>
                  <a:lnTo>
                    <a:pt x="1379136" y="2058228"/>
                  </a:lnTo>
                  <a:lnTo>
                    <a:pt x="1334904" y="2071451"/>
                  </a:lnTo>
                  <a:lnTo>
                    <a:pt x="1289883" y="2082767"/>
                  </a:lnTo>
                  <a:lnTo>
                    <a:pt x="1244119" y="2092131"/>
                  </a:lnTo>
                  <a:lnTo>
                    <a:pt x="1197658" y="2099494"/>
                  </a:lnTo>
                  <a:lnTo>
                    <a:pt x="1150547" y="2104811"/>
                  </a:lnTo>
                  <a:lnTo>
                    <a:pt x="1102832" y="2108036"/>
                  </a:lnTo>
                  <a:lnTo>
                    <a:pt x="1054561" y="21091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0507" rIns="0" bIns="0" rtlCol="0">
            <a:spAutoFit/>
          </a:bodyPr>
          <a:lstStyle/>
          <a:p>
            <a:pPr marL="8811895">
              <a:lnSpc>
                <a:spcPct val="100000"/>
              </a:lnSpc>
              <a:spcBef>
                <a:spcPts val="100"/>
              </a:spcBef>
            </a:pPr>
            <a:r>
              <a:rPr sz="7000" spc="-60" dirty="0"/>
              <a:t>實習制度怎麼安排?</a:t>
            </a:r>
            <a:endParaRPr sz="7000"/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36115" y="994435"/>
            <a:ext cx="1295399" cy="20669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2416" y="1112584"/>
            <a:ext cx="7038975" cy="8377555"/>
            <a:chOff x="782416" y="1112584"/>
            <a:chExt cx="7038975" cy="8377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2416" y="1112584"/>
              <a:ext cx="7038709" cy="76160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8551" y="5143500"/>
              <a:ext cx="962024" cy="11048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5821" y="3003284"/>
              <a:ext cx="2895599" cy="6486524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7230478" y="1429430"/>
            <a:ext cx="76454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實習前要先準備什麼？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6938801" y="3393437"/>
            <a:ext cx="142875" cy="3914775"/>
            <a:chOff x="6938801" y="3393437"/>
            <a:chExt cx="142875" cy="391477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38801" y="3393437"/>
              <a:ext cx="142875" cy="1428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38801" y="4336412"/>
              <a:ext cx="142875" cy="1428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38801" y="5279387"/>
              <a:ext cx="142875" cy="1428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38801" y="6222362"/>
              <a:ext cx="142875" cy="1428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38801" y="7165337"/>
              <a:ext cx="142875" cy="14287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296068" y="2855202"/>
            <a:ext cx="10430510" cy="6193155"/>
          </a:xfrm>
          <a:prstGeom prst="rect">
            <a:avLst/>
          </a:prstGeom>
        </p:spPr>
        <p:txBody>
          <a:bodyPr vert="horz" wrap="square" lIns="0" tIns="3232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45"/>
              </a:spcBef>
            </a:pPr>
            <a:r>
              <a:rPr sz="4150" spc="-350" dirty="0">
                <a:latin typeface="SimSun"/>
                <a:cs typeface="SimSun"/>
              </a:rPr>
              <a:t>詳細閱讀實習手冊</a:t>
            </a:r>
            <a:endParaRPr sz="4150" dirty="0">
              <a:latin typeface="SimSun"/>
              <a:cs typeface="SimSun"/>
            </a:endParaRPr>
          </a:p>
          <a:p>
            <a:pPr marL="12700" marR="3137535">
              <a:lnSpc>
                <a:spcPct val="149100"/>
              </a:lnSpc>
            </a:pPr>
            <a:r>
              <a:rPr sz="4150" spc="-345" dirty="0">
                <a:latin typeface="SimSun"/>
                <a:cs typeface="SimSun"/>
              </a:rPr>
              <a:t>先了解實習單位的工作內容與文化</a:t>
            </a:r>
            <a:r>
              <a:rPr sz="4150" spc="-350" dirty="0">
                <a:latin typeface="SimSun"/>
                <a:cs typeface="SimSun"/>
              </a:rPr>
              <a:t>注意報到通知時間</a:t>
            </a:r>
            <a:endParaRPr sz="4150" dirty="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2445"/>
              </a:spcBef>
            </a:pPr>
            <a:r>
              <a:rPr sz="4150" spc="-345" dirty="0">
                <a:latin typeface="SimSun"/>
                <a:cs typeface="SimSun"/>
              </a:rPr>
              <a:t>提前安排住宿與交通</a:t>
            </a:r>
            <a:endParaRPr sz="4150" dirty="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2445"/>
              </a:spcBef>
            </a:pPr>
            <a:r>
              <a:rPr sz="4150" spc="-340" dirty="0">
                <a:latin typeface="SimSun"/>
                <a:cs typeface="SimSun"/>
              </a:rPr>
              <a:t>準備合適服裝</a:t>
            </a:r>
            <a:r>
              <a:rPr sz="4150" spc="-660" dirty="0">
                <a:latin typeface="Lucida Sans Unicode"/>
                <a:cs typeface="Lucida Sans Unicode"/>
              </a:rPr>
              <a:t>/</a:t>
            </a:r>
            <a:r>
              <a:rPr sz="4150" spc="-340" dirty="0">
                <a:latin typeface="SimSun"/>
                <a:cs typeface="SimSun"/>
              </a:rPr>
              <a:t>必備物品</a:t>
            </a:r>
            <a:r>
              <a:rPr sz="4150" spc="-660" dirty="0">
                <a:latin typeface="Lucida Sans Unicode"/>
                <a:cs typeface="Lucida Sans Unicode"/>
              </a:rPr>
              <a:t>/</a:t>
            </a:r>
            <a:r>
              <a:rPr sz="4150" spc="-340" dirty="0">
                <a:latin typeface="SimSun"/>
                <a:cs typeface="SimSun"/>
              </a:rPr>
              <a:t>報到文件</a:t>
            </a:r>
            <a:r>
              <a:rPr sz="4150" spc="-114" dirty="0">
                <a:latin typeface="Lucida Sans Unicode"/>
                <a:cs typeface="Lucida Sans Unicode"/>
              </a:rPr>
              <a:t>(</a:t>
            </a:r>
            <a:r>
              <a:rPr sz="4150" spc="-340" dirty="0" err="1">
                <a:latin typeface="SimSun"/>
                <a:cs typeface="SimSun"/>
              </a:rPr>
              <a:t>例如體檢文件</a:t>
            </a:r>
            <a:r>
              <a:rPr sz="4150" spc="-50" dirty="0">
                <a:latin typeface="Lucida Sans Unicode"/>
                <a:cs typeface="Lucida Sans Unicode"/>
              </a:rPr>
              <a:t>)</a:t>
            </a:r>
            <a:endParaRPr lang="zh-TW" altLang="en-US" sz="4150" dirty="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980"/>
              </a:spcBef>
            </a:pPr>
            <a:endParaRPr lang="zh-TW" altLang="en-US" sz="4150" dirty="0">
              <a:latin typeface="Lucida Sans Unicode"/>
              <a:cs typeface="Lucida Sans Unicode"/>
            </a:endParaRPr>
          </a:p>
          <a:p>
            <a:pPr marL="1887220">
              <a:lnSpc>
                <a:spcPct val="100000"/>
              </a:lnSpc>
            </a:pPr>
            <a:r>
              <a:rPr sz="4000" b="1" spc="-285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不要到報到前一天才開始準備</a:t>
            </a:r>
            <a:r>
              <a:rPr sz="4000" b="1" spc="-2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！</a:t>
            </a:r>
            <a:endParaRPr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077930" y="797963"/>
            <a:ext cx="1533524" cy="1676399"/>
          </a:xfrm>
          <a:prstGeom prst="rect">
            <a:avLst/>
          </a:prstGeom>
        </p:spPr>
      </p:pic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A458745C-7D55-4B8D-A4D7-4D749457192A}"/>
              </a:ext>
            </a:extLst>
          </p:cNvPr>
          <p:cNvSpPr/>
          <p:nvPr/>
        </p:nvSpPr>
        <p:spPr>
          <a:xfrm>
            <a:off x="8831383" y="8149375"/>
            <a:ext cx="7038709" cy="10327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2130" y="1992722"/>
            <a:ext cx="7038975" cy="7616190"/>
            <a:chOff x="742130" y="1992722"/>
            <a:chExt cx="7038975" cy="7616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130" y="1992722"/>
              <a:ext cx="7038709" cy="76160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1246" y="2686280"/>
              <a:ext cx="3371701" cy="64865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62282" y="2259055"/>
              <a:ext cx="857249" cy="8572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84834" y="5245238"/>
              <a:ext cx="876299" cy="8667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760" y="4709174"/>
              <a:ext cx="885824" cy="1285874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8342948" y="1682980"/>
            <a:ext cx="68834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實習期間最重要的事</a:t>
            </a: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08098" y="4005926"/>
            <a:ext cx="142875" cy="1428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9494721" y="3559404"/>
            <a:ext cx="6883400" cy="4740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11985">
              <a:lnSpc>
                <a:spcPct val="149100"/>
              </a:lnSpc>
              <a:spcBef>
                <a:spcPts val="100"/>
              </a:spcBef>
            </a:pPr>
            <a:r>
              <a:rPr sz="4150" spc="-34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準時上班、不隨意請假</a:t>
            </a:r>
            <a:r>
              <a:rPr sz="4150" spc="-35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有問題要主動詢問</a:t>
            </a:r>
            <a:endParaRPr sz="41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2445"/>
              </a:spcBef>
            </a:pPr>
            <a:r>
              <a:rPr sz="4150" spc="-34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維持良好態度與禮貌</a:t>
            </a:r>
            <a:endParaRPr sz="41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2445"/>
              </a:spcBef>
            </a:pPr>
            <a:r>
              <a:rPr sz="4150" spc="-34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與主管、同事保持好互動</a:t>
            </a:r>
            <a:endParaRPr sz="41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2445"/>
              </a:spcBef>
            </a:pPr>
            <a:r>
              <a:rPr sz="4150" spc="-40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隨時注意學校公告與 </a:t>
            </a:r>
            <a:r>
              <a:rPr sz="4150" spc="6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LINE</a:t>
            </a:r>
            <a:r>
              <a:rPr sz="4150" spc="-21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 </a:t>
            </a:r>
            <a:r>
              <a:rPr sz="4150" spc="-36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群組</a:t>
            </a:r>
            <a:endParaRPr sz="41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08098" y="4948901"/>
            <a:ext cx="142875" cy="1428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08098" y="5891876"/>
            <a:ext cx="142875" cy="14287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08098" y="6834851"/>
            <a:ext cx="142875" cy="14287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08098" y="7777826"/>
            <a:ext cx="142875" cy="1428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342948" y="1682980"/>
            <a:ext cx="64039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職場上的 </a:t>
            </a:r>
            <a:r>
              <a:rPr spc="-775" dirty="0"/>
              <a:t>NG</a:t>
            </a:r>
            <a:r>
              <a:rPr spc="385" dirty="0"/>
              <a:t> 行為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8573" y="3764093"/>
            <a:ext cx="133350" cy="1333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8573" y="4688018"/>
            <a:ext cx="133350" cy="133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8573" y="5611943"/>
            <a:ext cx="133350" cy="1333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8573" y="6535868"/>
            <a:ext cx="133350" cy="1333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8573" y="7459793"/>
            <a:ext cx="133350" cy="133349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762000" y="1989035"/>
            <a:ext cx="7038975" cy="7616190"/>
            <a:chOff x="782416" y="2240602"/>
            <a:chExt cx="7038975" cy="761619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2416" y="2240602"/>
              <a:ext cx="7038709" cy="76160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0320" y="4446778"/>
              <a:ext cx="5343524" cy="3676649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8472896" y="3271238"/>
            <a:ext cx="7969884" cy="4681410"/>
          </a:xfrm>
          <a:prstGeom prst="rect">
            <a:avLst/>
          </a:prstGeom>
        </p:spPr>
        <p:txBody>
          <a:bodyPr vert="horz" wrap="square" lIns="0" tIns="319405" rIns="0" bIns="0" rtlCol="0">
            <a:spAutoFit/>
          </a:bodyPr>
          <a:lstStyle/>
          <a:p>
            <a:pPr marL="765175">
              <a:lnSpc>
                <a:spcPct val="100000"/>
              </a:lnSpc>
              <a:spcBef>
                <a:spcPts val="2515"/>
              </a:spcBef>
            </a:pPr>
            <a:r>
              <a:rPr sz="4050" spc="-34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遲到、早退、曠職</a:t>
            </a:r>
            <a:endParaRPr sz="40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65175" marR="1992630" algn="just">
              <a:lnSpc>
                <a:spcPct val="149700"/>
              </a:lnSpc>
            </a:pPr>
            <a:r>
              <a:rPr sz="4050" spc="-33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私下抱怨公司或發文公審不當行為或洩漏公司資訊</a:t>
            </a:r>
            <a:r>
              <a:rPr sz="4050" spc="-34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工作態度散漫</a:t>
            </a:r>
            <a:endParaRPr sz="40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765175">
              <a:lnSpc>
                <a:spcPct val="100000"/>
              </a:lnSpc>
              <a:spcBef>
                <a:spcPts val="2415"/>
              </a:spcBef>
            </a:pPr>
            <a:r>
              <a:rPr sz="4050" spc="-34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不遵守服裝規定</a:t>
            </a:r>
            <a:endParaRPr sz="40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9FC22D7-2E4E-4E5E-9D94-A2993ED91286}"/>
              </a:ext>
            </a:extLst>
          </p:cNvPr>
          <p:cNvSpPr/>
          <p:nvPr/>
        </p:nvSpPr>
        <p:spPr>
          <a:xfrm>
            <a:off x="7315200" y="8601106"/>
            <a:ext cx="9871161" cy="10327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B7D8F08-0F29-4038-B049-39652CE4B4BA}"/>
              </a:ext>
            </a:extLst>
          </p:cNvPr>
          <p:cNvSpPr txBox="1"/>
          <p:nvPr/>
        </p:nvSpPr>
        <p:spPr>
          <a:xfrm>
            <a:off x="7315200" y="8771830"/>
            <a:ext cx="9829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4645"/>
              </a:spcBef>
            </a:pPr>
            <a:r>
              <a:rPr lang="zh-TW" altLang="en-US" sz="4000" b="1" spc="-2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你的表現，不只代表現在，也代表未來的自己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50573" y="26847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FB43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626972" y="738677"/>
            <a:ext cx="8466455" cy="8161655"/>
          </a:xfrm>
          <a:custGeom>
            <a:avLst/>
            <a:gdLst/>
            <a:ahLst/>
            <a:cxnLst/>
            <a:rect l="l" t="t" r="r" b="b"/>
            <a:pathLst>
              <a:path w="8466455" h="8161655">
                <a:moveTo>
                  <a:pt x="7894497" y="8161179"/>
                </a:moveTo>
                <a:lnTo>
                  <a:pt x="571500" y="8161179"/>
                </a:lnTo>
                <a:lnTo>
                  <a:pt x="521250" y="8158967"/>
                </a:lnTo>
                <a:lnTo>
                  <a:pt x="471723" y="8152404"/>
                </a:lnTo>
                <a:lnTo>
                  <a:pt x="423182" y="8141599"/>
                </a:lnTo>
                <a:lnTo>
                  <a:pt x="375891" y="8126661"/>
                </a:lnTo>
                <a:lnTo>
                  <a:pt x="330112" y="8107699"/>
                </a:lnTo>
                <a:lnTo>
                  <a:pt x="286109" y="8084822"/>
                </a:lnTo>
                <a:lnTo>
                  <a:pt x="244146" y="8058139"/>
                </a:lnTo>
                <a:lnTo>
                  <a:pt x="204484" y="8027759"/>
                </a:lnTo>
                <a:lnTo>
                  <a:pt x="167388" y="7993791"/>
                </a:lnTo>
                <a:lnTo>
                  <a:pt x="133420" y="7956695"/>
                </a:lnTo>
                <a:lnTo>
                  <a:pt x="103040" y="7917033"/>
                </a:lnTo>
                <a:lnTo>
                  <a:pt x="76357" y="7875070"/>
                </a:lnTo>
                <a:lnTo>
                  <a:pt x="53480" y="7831067"/>
                </a:lnTo>
                <a:lnTo>
                  <a:pt x="34517" y="7785288"/>
                </a:lnTo>
                <a:lnTo>
                  <a:pt x="19579" y="7737997"/>
                </a:lnTo>
                <a:lnTo>
                  <a:pt x="8774" y="7689456"/>
                </a:lnTo>
                <a:lnTo>
                  <a:pt x="2211" y="7639929"/>
                </a:lnTo>
                <a:lnTo>
                  <a:pt x="0" y="7589679"/>
                </a:lnTo>
                <a:lnTo>
                  <a:pt x="0" y="571500"/>
                </a:lnTo>
                <a:lnTo>
                  <a:pt x="2211" y="521250"/>
                </a:lnTo>
                <a:lnTo>
                  <a:pt x="8774" y="471723"/>
                </a:lnTo>
                <a:lnTo>
                  <a:pt x="19579" y="423182"/>
                </a:lnTo>
                <a:lnTo>
                  <a:pt x="34517" y="375891"/>
                </a:lnTo>
                <a:lnTo>
                  <a:pt x="53480" y="330112"/>
                </a:lnTo>
                <a:lnTo>
                  <a:pt x="76357" y="286109"/>
                </a:lnTo>
                <a:lnTo>
                  <a:pt x="103040" y="244146"/>
                </a:lnTo>
                <a:lnTo>
                  <a:pt x="133420" y="204484"/>
                </a:lnTo>
                <a:lnTo>
                  <a:pt x="167388" y="167388"/>
                </a:lnTo>
                <a:lnTo>
                  <a:pt x="204484" y="133420"/>
                </a:lnTo>
                <a:lnTo>
                  <a:pt x="244146" y="103040"/>
                </a:lnTo>
                <a:lnTo>
                  <a:pt x="286109" y="76357"/>
                </a:lnTo>
                <a:lnTo>
                  <a:pt x="330112" y="53480"/>
                </a:lnTo>
                <a:lnTo>
                  <a:pt x="375891" y="34517"/>
                </a:lnTo>
                <a:lnTo>
                  <a:pt x="423182" y="19579"/>
                </a:lnTo>
                <a:lnTo>
                  <a:pt x="471723" y="8774"/>
                </a:lnTo>
                <a:lnTo>
                  <a:pt x="521250" y="2211"/>
                </a:lnTo>
                <a:lnTo>
                  <a:pt x="571500" y="0"/>
                </a:lnTo>
                <a:lnTo>
                  <a:pt x="7894497" y="0"/>
                </a:lnTo>
                <a:lnTo>
                  <a:pt x="7944747" y="2211"/>
                </a:lnTo>
                <a:lnTo>
                  <a:pt x="7994274" y="8774"/>
                </a:lnTo>
                <a:lnTo>
                  <a:pt x="8042814" y="19579"/>
                </a:lnTo>
                <a:lnTo>
                  <a:pt x="8090106" y="34517"/>
                </a:lnTo>
                <a:lnTo>
                  <a:pt x="8135884" y="53480"/>
                </a:lnTo>
                <a:lnTo>
                  <a:pt x="8179887" y="76357"/>
                </a:lnTo>
                <a:lnTo>
                  <a:pt x="8221851" y="103040"/>
                </a:lnTo>
                <a:lnTo>
                  <a:pt x="8261512" y="133420"/>
                </a:lnTo>
                <a:lnTo>
                  <a:pt x="8298608" y="167388"/>
                </a:lnTo>
                <a:lnTo>
                  <a:pt x="8332576" y="204484"/>
                </a:lnTo>
                <a:lnTo>
                  <a:pt x="8362956" y="244146"/>
                </a:lnTo>
                <a:lnTo>
                  <a:pt x="8389639" y="286109"/>
                </a:lnTo>
                <a:lnTo>
                  <a:pt x="8412516" y="330112"/>
                </a:lnTo>
                <a:lnTo>
                  <a:pt x="8431478" y="375891"/>
                </a:lnTo>
                <a:lnTo>
                  <a:pt x="8446416" y="423182"/>
                </a:lnTo>
                <a:lnTo>
                  <a:pt x="8457221" y="471723"/>
                </a:lnTo>
                <a:lnTo>
                  <a:pt x="8463784" y="521250"/>
                </a:lnTo>
                <a:lnTo>
                  <a:pt x="8465996" y="571500"/>
                </a:lnTo>
                <a:lnTo>
                  <a:pt x="8465996" y="7589679"/>
                </a:lnTo>
                <a:lnTo>
                  <a:pt x="8463784" y="7639929"/>
                </a:lnTo>
                <a:lnTo>
                  <a:pt x="8457221" y="7689456"/>
                </a:lnTo>
                <a:lnTo>
                  <a:pt x="8446416" y="7737997"/>
                </a:lnTo>
                <a:lnTo>
                  <a:pt x="8431478" y="7785288"/>
                </a:lnTo>
                <a:lnTo>
                  <a:pt x="8412516" y="7831067"/>
                </a:lnTo>
                <a:lnTo>
                  <a:pt x="8389639" y="7875070"/>
                </a:lnTo>
                <a:lnTo>
                  <a:pt x="8362956" y="7917033"/>
                </a:lnTo>
                <a:lnTo>
                  <a:pt x="8332576" y="7956695"/>
                </a:lnTo>
                <a:lnTo>
                  <a:pt x="8298608" y="7993791"/>
                </a:lnTo>
                <a:lnTo>
                  <a:pt x="8261512" y="8027759"/>
                </a:lnTo>
                <a:lnTo>
                  <a:pt x="8221851" y="8058139"/>
                </a:lnTo>
                <a:lnTo>
                  <a:pt x="8179887" y="8084822"/>
                </a:lnTo>
                <a:lnTo>
                  <a:pt x="8135884" y="8107699"/>
                </a:lnTo>
                <a:lnTo>
                  <a:pt x="8090106" y="8126661"/>
                </a:lnTo>
                <a:lnTo>
                  <a:pt x="8042814" y="8141599"/>
                </a:lnTo>
                <a:lnTo>
                  <a:pt x="7994274" y="8152404"/>
                </a:lnTo>
                <a:lnTo>
                  <a:pt x="7944747" y="8158967"/>
                </a:lnTo>
                <a:lnTo>
                  <a:pt x="7894497" y="81611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59368" y="738677"/>
            <a:ext cx="8639810" cy="8161655"/>
          </a:xfrm>
          <a:custGeom>
            <a:avLst/>
            <a:gdLst/>
            <a:ahLst/>
            <a:cxnLst/>
            <a:rect l="l" t="t" r="r" b="b"/>
            <a:pathLst>
              <a:path w="8639810" h="8161655">
                <a:moveTo>
                  <a:pt x="8081066" y="8161179"/>
                </a:moveTo>
                <a:lnTo>
                  <a:pt x="571500" y="8161179"/>
                </a:lnTo>
                <a:lnTo>
                  <a:pt x="521250" y="8158967"/>
                </a:lnTo>
                <a:lnTo>
                  <a:pt x="471723" y="8152404"/>
                </a:lnTo>
                <a:lnTo>
                  <a:pt x="423182" y="8141599"/>
                </a:lnTo>
                <a:lnTo>
                  <a:pt x="375891" y="8126661"/>
                </a:lnTo>
                <a:lnTo>
                  <a:pt x="330113" y="8107699"/>
                </a:lnTo>
                <a:lnTo>
                  <a:pt x="286110" y="8084822"/>
                </a:lnTo>
                <a:lnTo>
                  <a:pt x="244146" y="8058139"/>
                </a:lnTo>
                <a:lnTo>
                  <a:pt x="204484" y="8027759"/>
                </a:lnTo>
                <a:lnTo>
                  <a:pt x="167388" y="7993791"/>
                </a:lnTo>
                <a:lnTo>
                  <a:pt x="133420" y="7956695"/>
                </a:lnTo>
                <a:lnTo>
                  <a:pt x="103040" y="7917033"/>
                </a:lnTo>
                <a:lnTo>
                  <a:pt x="76357" y="7875069"/>
                </a:lnTo>
                <a:lnTo>
                  <a:pt x="53480" y="7831067"/>
                </a:lnTo>
                <a:lnTo>
                  <a:pt x="34518" y="7785288"/>
                </a:lnTo>
                <a:lnTo>
                  <a:pt x="19580" y="7737997"/>
                </a:lnTo>
                <a:lnTo>
                  <a:pt x="8775" y="7689456"/>
                </a:lnTo>
                <a:lnTo>
                  <a:pt x="2212" y="7639929"/>
                </a:lnTo>
                <a:lnTo>
                  <a:pt x="0" y="7589679"/>
                </a:lnTo>
                <a:lnTo>
                  <a:pt x="0" y="571500"/>
                </a:lnTo>
                <a:lnTo>
                  <a:pt x="2212" y="521250"/>
                </a:lnTo>
                <a:lnTo>
                  <a:pt x="8775" y="471723"/>
                </a:lnTo>
                <a:lnTo>
                  <a:pt x="19580" y="423182"/>
                </a:lnTo>
                <a:lnTo>
                  <a:pt x="34518" y="375891"/>
                </a:lnTo>
                <a:lnTo>
                  <a:pt x="53480" y="330112"/>
                </a:lnTo>
                <a:lnTo>
                  <a:pt x="76357" y="286109"/>
                </a:lnTo>
                <a:lnTo>
                  <a:pt x="103040" y="244146"/>
                </a:lnTo>
                <a:lnTo>
                  <a:pt x="133420" y="204484"/>
                </a:lnTo>
                <a:lnTo>
                  <a:pt x="167388" y="167388"/>
                </a:lnTo>
                <a:lnTo>
                  <a:pt x="204484" y="133420"/>
                </a:lnTo>
                <a:lnTo>
                  <a:pt x="244146" y="103040"/>
                </a:lnTo>
                <a:lnTo>
                  <a:pt x="286110" y="76357"/>
                </a:lnTo>
                <a:lnTo>
                  <a:pt x="330113" y="53480"/>
                </a:lnTo>
                <a:lnTo>
                  <a:pt x="375891" y="34517"/>
                </a:lnTo>
                <a:lnTo>
                  <a:pt x="423182" y="19579"/>
                </a:lnTo>
                <a:lnTo>
                  <a:pt x="471723" y="8774"/>
                </a:lnTo>
                <a:lnTo>
                  <a:pt x="521250" y="2211"/>
                </a:lnTo>
                <a:lnTo>
                  <a:pt x="571500" y="0"/>
                </a:lnTo>
                <a:lnTo>
                  <a:pt x="8081066" y="0"/>
                </a:lnTo>
                <a:lnTo>
                  <a:pt x="8131316" y="2211"/>
                </a:lnTo>
                <a:lnTo>
                  <a:pt x="8180842" y="8774"/>
                </a:lnTo>
                <a:lnTo>
                  <a:pt x="8229383" y="19579"/>
                </a:lnTo>
                <a:lnTo>
                  <a:pt x="8276674" y="34517"/>
                </a:lnTo>
                <a:lnTo>
                  <a:pt x="8322452" y="53480"/>
                </a:lnTo>
                <a:lnTo>
                  <a:pt x="8366455" y="76357"/>
                </a:lnTo>
                <a:lnTo>
                  <a:pt x="8408419" y="103040"/>
                </a:lnTo>
                <a:lnTo>
                  <a:pt x="8448080" y="133420"/>
                </a:lnTo>
                <a:lnTo>
                  <a:pt x="8485176" y="167388"/>
                </a:lnTo>
                <a:lnTo>
                  <a:pt x="8519144" y="204484"/>
                </a:lnTo>
                <a:lnTo>
                  <a:pt x="8549525" y="244146"/>
                </a:lnTo>
                <a:lnTo>
                  <a:pt x="8576208" y="286109"/>
                </a:lnTo>
                <a:lnTo>
                  <a:pt x="8599085" y="330112"/>
                </a:lnTo>
                <a:lnTo>
                  <a:pt x="8618048" y="375891"/>
                </a:lnTo>
                <a:lnTo>
                  <a:pt x="8632986" y="423182"/>
                </a:lnTo>
                <a:lnTo>
                  <a:pt x="8639373" y="451876"/>
                </a:lnTo>
                <a:lnTo>
                  <a:pt x="8639373" y="7709303"/>
                </a:lnTo>
                <a:lnTo>
                  <a:pt x="8618048" y="7785288"/>
                </a:lnTo>
                <a:lnTo>
                  <a:pt x="8599085" y="7831067"/>
                </a:lnTo>
                <a:lnTo>
                  <a:pt x="8576208" y="7875069"/>
                </a:lnTo>
                <a:lnTo>
                  <a:pt x="8549525" y="7917033"/>
                </a:lnTo>
                <a:lnTo>
                  <a:pt x="8519144" y="7956695"/>
                </a:lnTo>
                <a:lnTo>
                  <a:pt x="8485176" y="7993791"/>
                </a:lnTo>
                <a:lnTo>
                  <a:pt x="8448080" y="8027759"/>
                </a:lnTo>
                <a:lnTo>
                  <a:pt x="8408419" y="8058139"/>
                </a:lnTo>
                <a:lnTo>
                  <a:pt x="8366455" y="8084822"/>
                </a:lnTo>
                <a:lnTo>
                  <a:pt x="8322452" y="8107699"/>
                </a:lnTo>
                <a:lnTo>
                  <a:pt x="8276674" y="8126661"/>
                </a:lnTo>
                <a:lnTo>
                  <a:pt x="8229383" y="8141599"/>
                </a:lnTo>
                <a:lnTo>
                  <a:pt x="8180842" y="8152404"/>
                </a:lnTo>
                <a:lnTo>
                  <a:pt x="8131316" y="8158967"/>
                </a:lnTo>
                <a:lnTo>
                  <a:pt x="8081066" y="81611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284768" y="5190973"/>
            <a:ext cx="8460105" cy="2692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100"/>
              </a:spcBef>
            </a:pPr>
            <a:r>
              <a:rPr sz="3800" spc="-22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2</a:t>
            </a:r>
            <a:r>
              <a:rPr sz="3800" spc="-21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. </a:t>
            </a:r>
            <a:r>
              <a:rPr sz="3800" spc="-31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新北雙和醫院，一名護理師偷拍病患照片，貼文還標記是上班的歡樂碎片。護理師想記錄工作樣貌，以為沒拍到病患的臉，就不算侵犯隱私。院方表示將懲處</a:t>
            </a:r>
            <a:r>
              <a:rPr sz="3800" spc="-315" dirty="0">
                <a:latin typeface="SimSun"/>
                <a:cs typeface="SimSun"/>
              </a:rPr>
              <a:t>。</a:t>
            </a:r>
            <a:endParaRPr sz="3800" dirty="0">
              <a:latin typeface="SimSun"/>
              <a:cs typeface="SimSu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284768" y="440626"/>
            <a:ext cx="8421370" cy="4109085"/>
          </a:xfrm>
          <a:prstGeom prst="rect">
            <a:avLst/>
          </a:prstGeom>
        </p:spPr>
        <p:txBody>
          <a:bodyPr vert="horz" wrap="square" lIns="0" tIns="443865" rIns="0" bIns="0" rtlCol="0">
            <a:spAutoFit/>
          </a:bodyPr>
          <a:lstStyle/>
          <a:p>
            <a:pPr marL="180340" algn="ctr">
              <a:lnSpc>
                <a:spcPct val="100000"/>
              </a:lnSpc>
              <a:spcBef>
                <a:spcPts val="3495"/>
              </a:spcBef>
            </a:pPr>
            <a:r>
              <a:rPr sz="4800" b="1" spc="-35" dirty="0">
                <a:latin typeface="Microsoft YaHei"/>
                <a:cs typeface="Microsoft YaHei"/>
              </a:rPr>
              <a:t>案例</a:t>
            </a:r>
            <a:endParaRPr sz="4800" dirty="0">
              <a:latin typeface="Microsoft YaHei"/>
              <a:cs typeface="Microsoft YaHei"/>
            </a:endParaRPr>
          </a:p>
          <a:p>
            <a:pPr marL="12700" marR="5080">
              <a:lnSpc>
                <a:spcPct val="115100"/>
              </a:lnSpc>
              <a:spcBef>
                <a:spcPts val="2000"/>
              </a:spcBef>
            </a:pPr>
            <a:r>
              <a:rPr sz="3800" spc="-229" dirty="0">
                <a:latin typeface="Lucida Sans Unicode"/>
                <a:cs typeface="Lucida Sans Unicode"/>
              </a:rPr>
              <a:t>1.</a:t>
            </a:r>
            <a:r>
              <a:rPr sz="3800" spc="-31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華航地勤未經藝人同意就把該藝人的登機</a:t>
            </a:r>
            <a:r>
              <a:rPr sz="3800" spc="-31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證照片公布在社群媒體炫耀，並明</a:t>
            </a:r>
            <a:r>
              <a:rPr sz="3800" spc="-2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"XXX</a:t>
            </a:r>
            <a:endParaRPr sz="3800" dirty="0">
              <a:latin typeface="微軟正黑體" panose="020B0604030504040204" pitchFamily="34" charset="-120"/>
              <a:ea typeface="微軟正黑體" panose="020B0604030504040204" pitchFamily="34" charset="-120"/>
              <a:cs typeface="Lucida Sans Unicode"/>
            </a:endParaRPr>
          </a:p>
          <a:p>
            <a:pPr marL="12700" marR="213360">
              <a:lnSpc>
                <a:spcPct val="115100"/>
              </a:lnSpc>
            </a:pPr>
            <a:r>
              <a:rPr sz="3800" spc="-31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耶，找不到時間拍照只好拍登機證留念。</a:t>
            </a:r>
            <a:r>
              <a:rPr sz="3800" spc="6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"</a:t>
            </a:r>
            <a:r>
              <a:rPr sz="3800" spc="-31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華航指員工已違反守則，將懲處。</a:t>
            </a:r>
            <a:endParaRPr sz="38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6812" y="3630799"/>
            <a:ext cx="123824" cy="1238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6812" y="4459474"/>
            <a:ext cx="123824" cy="1238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6812" y="5288149"/>
            <a:ext cx="123824" cy="1238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6812" y="6116823"/>
            <a:ext cx="123824" cy="1238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96812" y="6945499"/>
            <a:ext cx="123824" cy="1238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96812" y="7774174"/>
            <a:ext cx="123824" cy="123824"/>
          </a:xfrm>
          <a:prstGeom prst="rect">
            <a:avLst/>
          </a:prstGeom>
        </p:spPr>
      </p:pic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1084103" y="1229098"/>
            <a:ext cx="737044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5" dirty="0"/>
              <a:t>別讓一篇貼文毀掉你...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140247" y="2485575"/>
            <a:ext cx="7152640" cy="557530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3800" spc="-31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哪些行為可能算「洩密」？</a:t>
            </a:r>
            <a:endParaRPr sz="38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358140">
              <a:lnSpc>
                <a:spcPct val="100000"/>
              </a:lnSpc>
              <a:spcBef>
                <a:spcPts val="1045"/>
              </a:spcBef>
            </a:pPr>
            <a:r>
              <a:rPr sz="3650" spc="-30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偷拍工作畫面、後台、系統畫面</a:t>
            </a:r>
            <a:endParaRPr sz="3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358140" marR="390525">
              <a:lnSpc>
                <a:spcPts val="6530"/>
              </a:lnSpc>
              <a:spcBef>
                <a:spcPts val="570"/>
              </a:spcBef>
            </a:pPr>
            <a:r>
              <a:rPr sz="3650" spc="-30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上傳顧客資料、訂位資訊、登機證</a:t>
            </a:r>
            <a:r>
              <a:rPr sz="3650" spc="-3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拍攝明星、</a:t>
            </a:r>
            <a:r>
              <a:rPr sz="365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VIP</a:t>
            </a:r>
            <a:r>
              <a:rPr sz="3650" spc="-31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客人行程</a:t>
            </a:r>
            <a:endParaRPr sz="3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358140">
              <a:lnSpc>
                <a:spcPct val="100000"/>
              </a:lnSpc>
              <a:spcBef>
                <a:spcPts val="1565"/>
              </a:spcBef>
            </a:pPr>
            <a:r>
              <a:rPr sz="3650" spc="-56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在 </a:t>
            </a:r>
            <a:r>
              <a:rPr sz="3650" spc="8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IG</a:t>
            </a:r>
            <a:r>
              <a:rPr sz="3650" spc="-3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、</a:t>
            </a:r>
            <a:r>
              <a:rPr sz="3650" spc="-80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Threads</a:t>
            </a:r>
            <a:r>
              <a:rPr sz="3650" spc="-30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、</a:t>
            </a:r>
            <a:r>
              <a:rPr sz="3650" spc="-5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Dcard</a:t>
            </a:r>
            <a:r>
              <a:rPr sz="3650" spc="-16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 </a:t>
            </a:r>
            <a:r>
              <a:rPr sz="3650" spc="-31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抱怨公司</a:t>
            </a:r>
            <a:endParaRPr sz="3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358140">
              <a:lnSpc>
                <a:spcPct val="100000"/>
              </a:lnSpc>
              <a:spcBef>
                <a:spcPts val="2145"/>
              </a:spcBef>
            </a:pPr>
            <a:r>
              <a:rPr sz="3650" spc="-31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分享公司內部對話</a:t>
            </a:r>
            <a:endParaRPr sz="3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358140">
              <a:lnSpc>
                <a:spcPct val="100000"/>
              </a:lnSpc>
              <a:spcBef>
                <a:spcPts val="2145"/>
              </a:spcBef>
            </a:pPr>
            <a:r>
              <a:rPr sz="3650" spc="-30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把公司文件、報表、名單外流</a:t>
            </a:r>
            <a:endParaRPr sz="36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C920194F-3774-45D2-A6CC-0A9DB24B58D2}"/>
              </a:ext>
            </a:extLst>
          </p:cNvPr>
          <p:cNvSpPr/>
          <p:nvPr/>
        </p:nvSpPr>
        <p:spPr>
          <a:xfrm>
            <a:off x="3997239" y="9077303"/>
            <a:ext cx="9871161" cy="10327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AAB0D29-5D68-446B-BD7F-25247B3AEF0B}"/>
              </a:ext>
            </a:extLst>
          </p:cNvPr>
          <p:cNvSpPr txBox="1"/>
          <p:nvPr/>
        </p:nvSpPr>
        <p:spPr>
          <a:xfrm>
            <a:off x="4323787" y="9248027"/>
            <a:ext cx="93160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4645"/>
              </a:spcBef>
            </a:pPr>
            <a:r>
              <a:rPr lang="zh-TW" altLang="en-US" sz="4000" b="1" spc="-2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社群媒體發文、拍照分享前，先思考</a:t>
            </a:r>
            <a:r>
              <a:rPr lang="en-US" altLang="zh-TW" sz="4000" b="1" spc="-2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1</a:t>
            </a:r>
            <a:r>
              <a:rPr lang="zh-TW" altLang="en-US" sz="4000" b="1" spc="-2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分鐘</a:t>
            </a:r>
            <a:r>
              <a:rPr lang="en-US" altLang="zh-TW" sz="4000" b="1" spc="-2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!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1999" cy="10286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954032" y="342900"/>
            <a:ext cx="11334115" cy="3268345"/>
            <a:chOff x="6954032" y="393120"/>
            <a:chExt cx="11334115" cy="3268345"/>
          </a:xfrm>
        </p:grpSpPr>
        <p:sp>
          <p:nvSpPr>
            <p:cNvPr id="4" name="object 4"/>
            <p:cNvSpPr/>
            <p:nvPr/>
          </p:nvSpPr>
          <p:spPr>
            <a:xfrm>
              <a:off x="6954032" y="393120"/>
              <a:ext cx="11334115" cy="3268345"/>
            </a:xfrm>
            <a:custGeom>
              <a:avLst/>
              <a:gdLst/>
              <a:ahLst/>
              <a:cxnLst/>
              <a:rect l="l" t="t" r="r" b="b"/>
              <a:pathLst>
                <a:path w="11334115" h="3268345">
                  <a:moveTo>
                    <a:pt x="10716233" y="3251200"/>
                  </a:moveTo>
                  <a:lnTo>
                    <a:pt x="1625600" y="3251200"/>
                  </a:lnTo>
                  <a:lnTo>
                    <a:pt x="1577669" y="3250507"/>
                  </a:lnTo>
                  <a:lnTo>
                    <a:pt x="1530083" y="3248440"/>
                  </a:lnTo>
                  <a:lnTo>
                    <a:pt x="1482861" y="3245019"/>
                  </a:lnTo>
                  <a:lnTo>
                    <a:pt x="1436020" y="3240263"/>
                  </a:lnTo>
                  <a:lnTo>
                    <a:pt x="1389581" y="3234191"/>
                  </a:lnTo>
                  <a:lnTo>
                    <a:pt x="1343563" y="3226821"/>
                  </a:lnTo>
                  <a:lnTo>
                    <a:pt x="1297984" y="3218173"/>
                  </a:lnTo>
                  <a:lnTo>
                    <a:pt x="1252864" y="3208267"/>
                  </a:lnTo>
                  <a:lnTo>
                    <a:pt x="1208222" y="3197120"/>
                  </a:lnTo>
                  <a:lnTo>
                    <a:pt x="1164076" y="3184752"/>
                  </a:lnTo>
                  <a:lnTo>
                    <a:pt x="1120447" y="3171182"/>
                  </a:lnTo>
                  <a:lnTo>
                    <a:pt x="1077352" y="3156430"/>
                  </a:lnTo>
                  <a:lnTo>
                    <a:pt x="1034811" y="3140513"/>
                  </a:lnTo>
                  <a:lnTo>
                    <a:pt x="992843" y="3123452"/>
                  </a:lnTo>
                  <a:lnTo>
                    <a:pt x="951467" y="3105265"/>
                  </a:lnTo>
                  <a:lnTo>
                    <a:pt x="910702" y="3085972"/>
                  </a:lnTo>
                  <a:lnTo>
                    <a:pt x="870567" y="3065591"/>
                  </a:lnTo>
                  <a:lnTo>
                    <a:pt x="831081" y="3044142"/>
                  </a:lnTo>
                  <a:lnTo>
                    <a:pt x="792264" y="3021643"/>
                  </a:lnTo>
                  <a:lnTo>
                    <a:pt x="754134" y="2998113"/>
                  </a:lnTo>
                  <a:lnTo>
                    <a:pt x="716711" y="2973573"/>
                  </a:lnTo>
                  <a:lnTo>
                    <a:pt x="680013" y="2948040"/>
                  </a:lnTo>
                  <a:lnTo>
                    <a:pt x="644059" y="2921534"/>
                  </a:lnTo>
                  <a:lnTo>
                    <a:pt x="608869" y="2894074"/>
                  </a:lnTo>
                  <a:lnTo>
                    <a:pt x="574462" y="2865678"/>
                  </a:lnTo>
                  <a:lnTo>
                    <a:pt x="540857" y="2836367"/>
                  </a:lnTo>
                  <a:lnTo>
                    <a:pt x="508072" y="2806159"/>
                  </a:lnTo>
                  <a:lnTo>
                    <a:pt x="476127" y="2775073"/>
                  </a:lnTo>
                  <a:lnTo>
                    <a:pt x="445040" y="2743127"/>
                  </a:lnTo>
                  <a:lnTo>
                    <a:pt x="414832" y="2710343"/>
                  </a:lnTo>
                  <a:lnTo>
                    <a:pt x="385521" y="2676737"/>
                  </a:lnTo>
                  <a:lnTo>
                    <a:pt x="357125" y="2642330"/>
                  </a:lnTo>
                  <a:lnTo>
                    <a:pt x="329665" y="2607140"/>
                  </a:lnTo>
                  <a:lnTo>
                    <a:pt x="303159" y="2571186"/>
                  </a:lnTo>
                  <a:lnTo>
                    <a:pt x="277626" y="2534488"/>
                  </a:lnTo>
                  <a:lnTo>
                    <a:pt x="253086" y="2497065"/>
                  </a:lnTo>
                  <a:lnTo>
                    <a:pt x="229556" y="2458935"/>
                  </a:lnTo>
                  <a:lnTo>
                    <a:pt x="207058" y="2420118"/>
                  </a:lnTo>
                  <a:lnTo>
                    <a:pt x="185608" y="2380632"/>
                  </a:lnTo>
                  <a:lnTo>
                    <a:pt x="165227" y="2340497"/>
                  </a:lnTo>
                  <a:lnTo>
                    <a:pt x="145934" y="2299733"/>
                  </a:lnTo>
                  <a:lnTo>
                    <a:pt x="127747" y="2258357"/>
                  </a:lnTo>
                  <a:lnTo>
                    <a:pt x="110686" y="2216389"/>
                  </a:lnTo>
                  <a:lnTo>
                    <a:pt x="94770" y="2173848"/>
                  </a:lnTo>
                  <a:lnTo>
                    <a:pt x="80017" y="2130753"/>
                  </a:lnTo>
                  <a:lnTo>
                    <a:pt x="66447" y="2087123"/>
                  </a:lnTo>
                  <a:lnTo>
                    <a:pt x="54080" y="2042977"/>
                  </a:lnTo>
                  <a:lnTo>
                    <a:pt x="42933" y="1998335"/>
                  </a:lnTo>
                  <a:lnTo>
                    <a:pt x="33026" y="1953215"/>
                  </a:lnTo>
                  <a:lnTo>
                    <a:pt x="24378" y="1907636"/>
                  </a:lnTo>
                  <a:lnTo>
                    <a:pt x="17008" y="1861618"/>
                  </a:lnTo>
                  <a:lnTo>
                    <a:pt x="10936" y="1815179"/>
                  </a:lnTo>
                  <a:lnTo>
                    <a:pt x="6180" y="1768339"/>
                  </a:lnTo>
                  <a:lnTo>
                    <a:pt x="2759" y="1721116"/>
                  </a:lnTo>
                  <a:lnTo>
                    <a:pt x="692" y="1673530"/>
                  </a:lnTo>
                  <a:lnTo>
                    <a:pt x="0" y="1625600"/>
                  </a:lnTo>
                  <a:lnTo>
                    <a:pt x="692" y="1577669"/>
                  </a:lnTo>
                  <a:lnTo>
                    <a:pt x="2759" y="1530083"/>
                  </a:lnTo>
                  <a:lnTo>
                    <a:pt x="6180" y="1482861"/>
                  </a:lnTo>
                  <a:lnTo>
                    <a:pt x="10936" y="1436020"/>
                  </a:lnTo>
                  <a:lnTo>
                    <a:pt x="17008" y="1389582"/>
                  </a:lnTo>
                  <a:lnTo>
                    <a:pt x="24378" y="1343563"/>
                  </a:lnTo>
                  <a:lnTo>
                    <a:pt x="33026" y="1297985"/>
                  </a:lnTo>
                  <a:lnTo>
                    <a:pt x="42933" y="1252864"/>
                  </a:lnTo>
                  <a:lnTo>
                    <a:pt x="54080" y="1208222"/>
                  </a:lnTo>
                  <a:lnTo>
                    <a:pt x="66447" y="1164077"/>
                  </a:lnTo>
                  <a:lnTo>
                    <a:pt x="80017" y="1120447"/>
                  </a:lnTo>
                  <a:lnTo>
                    <a:pt x="94770" y="1077352"/>
                  </a:lnTo>
                  <a:lnTo>
                    <a:pt x="110686" y="1034811"/>
                  </a:lnTo>
                  <a:lnTo>
                    <a:pt x="127747" y="992843"/>
                  </a:lnTo>
                  <a:lnTo>
                    <a:pt x="145934" y="951467"/>
                  </a:lnTo>
                  <a:lnTo>
                    <a:pt x="165227" y="910702"/>
                  </a:lnTo>
                  <a:lnTo>
                    <a:pt x="185608" y="870567"/>
                  </a:lnTo>
                  <a:lnTo>
                    <a:pt x="207058" y="831082"/>
                  </a:lnTo>
                  <a:lnTo>
                    <a:pt x="229556" y="792265"/>
                  </a:lnTo>
                  <a:lnTo>
                    <a:pt x="253086" y="754135"/>
                  </a:lnTo>
                  <a:lnTo>
                    <a:pt x="277626" y="716711"/>
                  </a:lnTo>
                  <a:lnTo>
                    <a:pt x="303159" y="680013"/>
                  </a:lnTo>
                  <a:lnTo>
                    <a:pt x="329665" y="644060"/>
                  </a:lnTo>
                  <a:lnTo>
                    <a:pt x="357125" y="608870"/>
                  </a:lnTo>
                  <a:lnTo>
                    <a:pt x="385521" y="574462"/>
                  </a:lnTo>
                  <a:lnTo>
                    <a:pt x="414832" y="540857"/>
                  </a:lnTo>
                  <a:lnTo>
                    <a:pt x="445040" y="508072"/>
                  </a:lnTo>
                  <a:lnTo>
                    <a:pt x="476127" y="476127"/>
                  </a:lnTo>
                  <a:lnTo>
                    <a:pt x="508072" y="445041"/>
                  </a:lnTo>
                  <a:lnTo>
                    <a:pt x="540857" y="414832"/>
                  </a:lnTo>
                  <a:lnTo>
                    <a:pt x="574462" y="385521"/>
                  </a:lnTo>
                  <a:lnTo>
                    <a:pt x="608869" y="357126"/>
                  </a:lnTo>
                  <a:lnTo>
                    <a:pt x="644059" y="329665"/>
                  </a:lnTo>
                  <a:lnTo>
                    <a:pt x="680013" y="303159"/>
                  </a:lnTo>
                  <a:lnTo>
                    <a:pt x="716711" y="277627"/>
                  </a:lnTo>
                  <a:lnTo>
                    <a:pt x="754134" y="253086"/>
                  </a:lnTo>
                  <a:lnTo>
                    <a:pt x="792264" y="229557"/>
                  </a:lnTo>
                  <a:lnTo>
                    <a:pt x="831081" y="207058"/>
                  </a:lnTo>
                  <a:lnTo>
                    <a:pt x="870567" y="185608"/>
                  </a:lnTo>
                  <a:lnTo>
                    <a:pt x="910702" y="165227"/>
                  </a:lnTo>
                  <a:lnTo>
                    <a:pt x="951467" y="145934"/>
                  </a:lnTo>
                  <a:lnTo>
                    <a:pt x="992843" y="127747"/>
                  </a:lnTo>
                  <a:lnTo>
                    <a:pt x="1034811" y="110686"/>
                  </a:lnTo>
                  <a:lnTo>
                    <a:pt x="1077352" y="94770"/>
                  </a:lnTo>
                  <a:lnTo>
                    <a:pt x="1120447" y="80017"/>
                  </a:lnTo>
                  <a:lnTo>
                    <a:pt x="1164076" y="66448"/>
                  </a:lnTo>
                  <a:lnTo>
                    <a:pt x="1208222" y="54080"/>
                  </a:lnTo>
                  <a:lnTo>
                    <a:pt x="1252864" y="42933"/>
                  </a:lnTo>
                  <a:lnTo>
                    <a:pt x="1297984" y="33026"/>
                  </a:lnTo>
                  <a:lnTo>
                    <a:pt x="1343563" y="24378"/>
                  </a:lnTo>
                  <a:lnTo>
                    <a:pt x="1389581" y="17009"/>
                  </a:lnTo>
                  <a:lnTo>
                    <a:pt x="1436020" y="10936"/>
                  </a:lnTo>
                  <a:lnTo>
                    <a:pt x="1482861" y="6180"/>
                  </a:lnTo>
                  <a:lnTo>
                    <a:pt x="1530083" y="2759"/>
                  </a:lnTo>
                  <a:lnTo>
                    <a:pt x="1577669" y="693"/>
                  </a:lnTo>
                  <a:lnTo>
                    <a:pt x="1625600" y="0"/>
                  </a:lnTo>
                  <a:lnTo>
                    <a:pt x="10716233" y="0"/>
                  </a:lnTo>
                  <a:lnTo>
                    <a:pt x="10764163" y="693"/>
                  </a:lnTo>
                  <a:lnTo>
                    <a:pt x="10811749" y="2759"/>
                  </a:lnTo>
                  <a:lnTo>
                    <a:pt x="10858972" y="6180"/>
                  </a:lnTo>
                  <a:lnTo>
                    <a:pt x="10905812" y="10936"/>
                  </a:lnTo>
                  <a:lnTo>
                    <a:pt x="10952251" y="17009"/>
                  </a:lnTo>
                  <a:lnTo>
                    <a:pt x="10998269" y="24378"/>
                  </a:lnTo>
                  <a:lnTo>
                    <a:pt x="11043848" y="33026"/>
                  </a:lnTo>
                  <a:lnTo>
                    <a:pt x="11088968" y="42933"/>
                  </a:lnTo>
                  <a:lnTo>
                    <a:pt x="11133611" y="54080"/>
                  </a:lnTo>
                  <a:lnTo>
                    <a:pt x="11177756" y="66448"/>
                  </a:lnTo>
                  <a:lnTo>
                    <a:pt x="11221386" y="80017"/>
                  </a:lnTo>
                  <a:lnTo>
                    <a:pt x="11264481" y="94770"/>
                  </a:lnTo>
                  <a:lnTo>
                    <a:pt x="11274675" y="98584"/>
                  </a:lnTo>
                  <a:lnTo>
                    <a:pt x="11274675" y="3152616"/>
                  </a:lnTo>
                  <a:lnTo>
                    <a:pt x="11221386" y="3171182"/>
                  </a:lnTo>
                  <a:lnTo>
                    <a:pt x="11177756" y="3184752"/>
                  </a:lnTo>
                  <a:lnTo>
                    <a:pt x="11133611" y="3197120"/>
                  </a:lnTo>
                  <a:lnTo>
                    <a:pt x="11088968" y="3208267"/>
                  </a:lnTo>
                  <a:lnTo>
                    <a:pt x="11043848" y="3218173"/>
                  </a:lnTo>
                  <a:lnTo>
                    <a:pt x="10998269" y="3226821"/>
                  </a:lnTo>
                  <a:lnTo>
                    <a:pt x="10952251" y="3234191"/>
                  </a:lnTo>
                  <a:lnTo>
                    <a:pt x="10905812" y="3240263"/>
                  </a:lnTo>
                  <a:lnTo>
                    <a:pt x="10858972" y="3245019"/>
                  </a:lnTo>
                  <a:lnTo>
                    <a:pt x="10811749" y="3248440"/>
                  </a:lnTo>
                  <a:lnTo>
                    <a:pt x="10764163" y="3250507"/>
                  </a:lnTo>
                  <a:lnTo>
                    <a:pt x="10716233" y="3251200"/>
                  </a:lnTo>
                  <a:close/>
                </a:path>
              </a:pathLst>
            </a:custGeom>
            <a:solidFill>
              <a:srgbClr val="FFF2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615486" y="994435"/>
              <a:ext cx="2109470" cy="2109470"/>
            </a:xfrm>
            <a:custGeom>
              <a:avLst/>
              <a:gdLst/>
              <a:ahLst/>
              <a:cxnLst/>
              <a:rect l="l" t="t" r="r" b="b"/>
              <a:pathLst>
                <a:path w="2109470" h="2109470">
                  <a:moveTo>
                    <a:pt x="1054561" y="2109121"/>
                  </a:moveTo>
                  <a:lnTo>
                    <a:pt x="1006289" y="2108036"/>
                  </a:lnTo>
                  <a:lnTo>
                    <a:pt x="958574" y="2104811"/>
                  </a:lnTo>
                  <a:lnTo>
                    <a:pt x="911463" y="2099494"/>
                  </a:lnTo>
                  <a:lnTo>
                    <a:pt x="865002" y="2092131"/>
                  </a:lnTo>
                  <a:lnTo>
                    <a:pt x="819238" y="2082767"/>
                  </a:lnTo>
                  <a:lnTo>
                    <a:pt x="774216" y="2071451"/>
                  </a:lnTo>
                  <a:lnTo>
                    <a:pt x="729985" y="2058228"/>
                  </a:lnTo>
                  <a:lnTo>
                    <a:pt x="686590" y="2043145"/>
                  </a:lnTo>
                  <a:lnTo>
                    <a:pt x="644078" y="2026248"/>
                  </a:lnTo>
                  <a:lnTo>
                    <a:pt x="602495" y="2007585"/>
                  </a:lnTo>
                  <a:lnTo>
                    <a:pt x="561888" y="1987201"/>
                  </a:lnTo>
                  <a:lnTo>
                    <a:pt x="522303" y="1965143"/>
                  </a:lnTo>
                  <a:lnTo>
                    <a:pt x="483788" y="1941457"/>
                  </a:lnTo>
                  <a:lnTo>
                    <a:pt x="446388" y="1916191"/>
                  </a:lnTo>
                  <a:lnTo>
                    <a:pt x="410150" y="1889390"/>
                  </a:lnTo>
                  <a:lnTo>
                    <a:pt x="375120" y="1861102"/>
                  </a:lnTo>
                  <a:lnTo>
                    <a:pt x="341346" y="1831372"/>
                  </a:lnTo>
                  <a:lnTo>
                    <a:pt x="308873" y="1800247"/>
                  </a:lnTo>
                  <a:lnTo>
                    <a:pt x="277749" y="1767775"/>
                  </a:lnTo>
                  <a:lnTo>
                    <a:pt x="248019" y="1734000"/>
                  </a:lnTo>
                  <a:lnTo>
                    <a:pt x="219731" y="1698971"/>
                  </a:lnTo>
                  <a:lnTo>
                    <a:pt x="192930" y="1662733"/>
                  </a:lnTo>
                  <a:lnTo>
                    <a:pt x="167664" y="1625333"/>
                  </a:lnTo>
                  <a:lnTo>
                    <a:pt x="143978" y="1586817"/>
                  </a:lnTo>
                  <a:lnTo>
                    <a:pt x="121920" y="1547233"/>
                  </a:lnTo>
                  <a:lnTo>
                    <a:pt x="101536" y="1506626"/>
                  </a:lnTo>
                  <a:lnTo>
                    <a:pt x="82872" y="1465043"/>
                  </a:lnTo>
                  <a:lnTo>
                    <a:pt x="65976" y="1422531"/>
                  </a:lnTo>
                  <a:lnTo>
                    <a:pt x="50892" y="1379136"/>
                  </a:lnTo>
                  <a:lnTo>
                    <a:pt x="37669" y="1334904"/>
                  </a:lnTo>
                  <a:lnTo>
                    <a:pt x="26353" y="1289883"/>
                  </a:lnTo>
                  <a:lnTo>
                    <a:pt x="16990" y="1244119"/>
                  </a:lnTo>
                  <a:lnTo>
                    <a:pt x="9626" y="1197658"/>
                  </a:lnTo>
                  <a:lnTo>
                    <a:pt x="4309" y="1150547"/>
                  </a:lnTo>
                  <a:lnTo>
                    <a:pt x="1085" y="1102832"/>
                  </a:lnTo>
                  <a:lnTo>
                    <a:pt x="0" y="1054560"/>
                  </a:lnTo>
                  <a:lnTo>
                    <a:pt x="1085" y="1006288"/>
                  </a:lnTo>
                  <a:lnTo>
                    <a:pt x="4309" y="958574"/>
                  </a:lnTo>
                  <a:lnTo>
                    <a:pt x="9626" y="911463"/>
                  </a:lnTo>
                  <a:lnTo>
                    <a:pt x="16990" y="865002"/>
                  </a:lnTo>
                  <a:lnTo>
                    <a:pt x="26353" y="819237"/>
                  </a:lnTo>
                  <a:lnTo>
                    <a:pt x="37669" y="774216"/>
                  </a:lnTo>
                  <a:lnTo>
                    <a:pt x="50892" y="729985"/>
                  </a:lnTo>
                  <a:lnTo>
                    <a:pt x="65976" y="686590"/>
                  </a:lnTo>
                  <a:lnTo>
                    <a:pt x="82872" y="644078"/>
                  </a:lnTo>
                  <a:lnTo>
                    <a:pt x="101536" y="602495"/>
                  </a:lnTo>
                  <a:lnTo>
                    <a:pt x="121920" y="561888"/>
                  </a:lnTo>
                  <a:lnTo>
                    <a:pt x="143978" y="522303"/>
                  </a:lnTo>
                  <a:lnTo>
                    <a:pt x="167664" y="483788"/>
                  </a:lnTo>
                  <a:lnTo>
                    <a:pt x="192930" y="446388"/>
                  </a:lnTo>
                  <a:lnTo>
                    <a:pt x="219731" y="410150"/>
                  </a:lnTo>
                  <a:lnTo>
                    <a:pt x="248019" y="375120"/>
                  </a:lnTo>
                  <a:lnTo>
                    <a:pt x="277749" y="341346"/>
                  </a:lnTo>
                  <a:lnTo>
                    <a:pt x="308873" y="308873"/>
                  </a:lnTo>
                  <a:lnTo>
                    <a:pt x="341346" y="277749"/>
                  </a:lnTo>
                  <a:lnTo>
                    <a:pt x="375120" y="248019"/>
                  </a:lnTo>
                  <a:lnTo>
                    <a:pt x="410150" y="219730"/>
                  </a:lnTo>
                  <a:lnTo>
                    <a:pt x="446388" y="192930"/>
                  </a:lnTo>
                  <a:lnTo>
                    <a:pt x="483788" y="167663"/>
                  </a:lnTo>
                  <a:lnTo>
                    <a:pt x="522303" y="143978"/>
                  </a:lnTo>
                  <a:lnTo>
                    <a:pt x="561888" y="121920"/>
                  </a:lnTo>
                  <a:lnTo>
                    <a:pt x="602495" y="101536"/>
                  </a:lnTo>
                  <a:lnTo>
                    <a:pt x="644078" y="82872"/>
                  </a:lnTo>
                  <a:lnTo>
                    <a:pt x="686590" y="65975"/>
                  </a:lnTo>
                  <a:lnTo>
                    <a:pt x="729985" y="50892"/>
                  </a:lnTo>
                  <a:lnTo>
                    <a:pt x="774216" y="37669"/>
                  </a:lnTo>
                  <a:lnTo>
                    <a:pt x="819238" y="26353"/>
                  </a:lnTo>
                  <a:lnTo>
                    <a:pt x="865002" y="16990"/>
                  </a:lnTo>
                  <a:lnTo>
                    <a:pt x="911463" y="9626"/>
                  </a:lnTo>
                  <a:lnTo>
                    <a:pt x="958574" y="4309"/>
                  </a:lnTo>
                  <a:lnTo>
                    <a:pt x="1006289" y="1085"/>
                  </a:lnTo>
                  <a:lnTo>
                    <a:pt x="1054561" y="0"/>
                  </a:lnTo>
                  <a:lnTo>
                    <a:pt x="1102832" y="1085"/>
                  </a:lnTo>
                  <a:lnTo>
                    <a:pt x="1150547" y="4309"/>
                  </a:lnTo>
                  <a:lnTo>
                    <a:pt x="1197658" y="9626"/>
                  </a:lnTo>
                  <a:lnTo>
                    <a:pt x="1244119" y="16990"/>
                  </a:lnTo>
                  <a:lnTo>
                    <a:pt x="1289883" y="26353"/>
                  </a:lnTo>
                  <a:lnTo>
                    <a:pt x="1334904" y="37669"/>
                  </a:lnTo>
                  <a:lnTo>
                    <a:pt x="1379136" y="50892"/>
                  </a:lnTo>
                  <a:lnTo>
                    <a:pt x="1422531" y="65975"/>
                  </a:lnTo>
                  <a:lnTo>
                    <a:pt x="1465043" y="82872"/>
                  </a:lnTo>
                  <a:lnTo>
                    <a:pt x="1506626" y="101536"/>
                  </a:lnTo>
                  <a:lnTo>
                    <a:pt x="1547233" y="121920"/>
                  </a:lnTo>
                  <a:lnTo>
                    <a:pt x="1586817" y="143978"/>
                  </a:lnTo>
                  <a:lnTo>
                    <a:pt x="1625333" y="167663"/>
                  </a:lnTo>
                  <a:lnTo>
                    <a:pt x="1662733" y="192930"/>
                  </a:lnTo>
                  <a:lnTo>
                    <a:pt x="1698971" y="219730"/>
                  </a:lnTo>
                  <a:lnTo>
                    <a:pt x="1734000" y="248019"/>
                  </a:lnTo>
                  <a:lnTo>
                    <a:pt x="1767775" y="277749"/>
                  </a:lnTo>
                  <a:lnTo>
                    <a:pt x="1800247" y="308873"/>
                  </a:lnTo>
                  <a:lnTo>
                    <a:pt x="1831372" y="341346"/>
                  </a:lnTo>
                  <a:lnTo>
                    <a:pt x="1861102" y="375120"/>
                  </a:lnTo>
                  <a:lnTo>
                    <a:pt x="1889390" y="410150"/>
                  </a:lnTo>
                  <a:lnTo>
                    <a:pt x="1916191" y="446388"/>
                  </a:lnTo>
                  <a:lnTo>
                    <a:pt x="1941457" y="483788"/>
                  </a:lnTo>
                  <a:lnTo>
                    <a:pt x="1965143" y="522303"/>
                  </a:lnTo>
                  <a:lnTo>
                    <a:pt x="1987201" y="561888"/>
                  </a:lnTo>
                  <a:lnTo>
                    <a:pt x="2007585" y="602495"/>
                  </a:lnTo>
                  <a:lnTo>
                    <a:pt x="2026248" y="644078"/>
                  </a:lnTo>
                  <a:lnTo>
                    <a:pt x="2043145" y="686590"/>
                  </a:lnTo>
                  <a:lnTo>
                    <a:pt x="2058228" y="729985"/>
                  </a:lnTo>
                  <a:lnTo>
                    <a:pt x="2071451" y="774216"/>
                  </a:lnTo>
                  <a:lnTo>
                    <a:pt x="2082767" y="819237"/>
                  </a:lnTo>
                  <a:lnTo>
                    <a:pt x="2092131" y="865002"/>
                  </a:lnTo>
                  <a:lnTo>
                    <a:pt x="2099494" y="911463"/>
                  </a:lnTo>
                  <a:lnTo>
                    <a:pt x="2104811" y="958574"/>
                  </a:lnTo>
                  <a:lnTo>
                    <a:pt x="2108036" y="1006288"/>
                  </a:lnTo>
                  <a:lnTo>
                    <a:pt x="2109121" y="1054560"/>
                  </a:lnTo>
                  <a:lnTo>
                    <a:pt x="2108036" y="1102832"/>
                  </a:lnTo>
                  <a:lnTo>
                    <a:pt x="2104811" y="1150547"/>
                  </a:lnTo>
                  <a:lnTo>
                    <a:pt x="2099494" y="1197658"/>
                  </a:lnTo>
                  <a:lnTo>
                    <a:pt x="2092131" y="1244119"/>
                  </a:lnTo>
                  <a:lnTo>
                    <a:pt x="2082767" y="1289883"/>
                  </a:lnTo>
                  <a:lnTo>
                    <a:pt x="2071451" y="1334904"/>
                  </a:lnTo>
                  <a:lnTo>
                    <a:pt x="2058228" y="1379136"/>
                  </a:lnTo>
                  <a:lnTo>
                    <a:pt x="2043145" y="1422531"/>
                  </a:lnTo>
                  <a:lnTo>
                    <a:pt x="2026248" y="1465043"/>
                  </a:lnTo>
                  <a:lnTo>
                    <a:pt x="2007585" y="1506626"/>
                  </a:lnTo>
                  <a:lnTo>
                    <a:pt x="1987201" y="1547233"/>
                  </a:lnTo>
                  <a:lnTo>
                    <a:pt x="1965143" y="1586817"/>
                  </a:lnTo>
                  <a:lnTo>
                    <a:pt x="1941457" y="1625333"/>
                  </a:lnTo>
                  <a:lnTo>
                    <a:pt x="1916191" y="1662733"/>
                  </a:lnTo>
                  <a:lnTo>
                    <a:pt x="1889390" y="1698971"/>
                  </a:lnTo>
                  <a:lnTo>
                    <a:pt x="1861102" y="1734000"/>
                  </a:lnTo>
                  <a:lnTo>
                    <a:pt x="1831372" y="1767775"/>
                  </a:lnTo>
                  <a:lnTo>
                    <a:pt x="1800247" y="1800247"/>
                  </a:lnTo>
                  <a:lnTo>
                    <a:pt x="1767775" y="1831372"/>
                  </a:lnTo>
                  <a:lnTo>
                    <a:pt x="1734000" y="1861102"/>
                  </a:lnTo>
                  <a:lnTo>
                    <a:pt x="1698971" y="1889390"/>
                  </a:lnTo>
                  <a:lnTo>
                    <a:pt x="1662733" y="1916191"/>
                  </a:lnTo>
                  <a:lnTo>
                    <a:pt x="1625333" y="1941457"/>
                  </a:lnTo>
                  <a:lnTo>
                    <a:pt x="1586817" y="1965143"/>
                  </a:lnTo>
                  <a:lnTo>
                    <a:pt x="1547233" y="1987201"/>
                  </a:lnTo>
                  <a:lnTo>
                    <a:pt x="1506626" y="2007585"/>
                  </a:lnTo>
                  <a:lnTo>
                    <a:pt x="1465043" y="2026248"/>
                  </a:lnTo>
                  <a:lnTo>
                    <a:pt x="1422531" y="2043145"/>
                  </a:lnTo>
                  <a:lnTo>
                    <a:pt x="1379136" y="2058228"/>
                  </a:lnTo>
                  <a:lnTo>
                    <a:pt x="1334904" y="2071451"/>
                  </a:lnTo>
                  <a:lnTo>
                    <a:pt x="1289883" y="2082767"/>
                  </a:lnTo>
                  <a:lnTo>
                    <a:pt x="1244119" y="2092131"/>
                  </a:lnTo>
                  <a:lnTo>
                    <a:pt x="1197658" y="2099494"/>
                  </a:lnTo>
                  <a:lnTo>
                    <a:pt x="1150547" y="2104811"/>
                  </a:lnTo>
                  <a:lnTo>
                    <a:pt x="1102832" y="2108036"/>
                  </a:lnTo>
                  <a:lnTo>
                    <a:pt x="1054561" y="21091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36115" y="994435"/>
              <a:ext cx="1295399" cy="2066924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74647" y="4946881"/>
            <a:ext cx="133350" cy="13334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74647" y="5870806"/>
            <a:ext cx="133350" cy="13334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74647" y="6794731"/>
            <a:ext cx="133350" cy="13334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74647" y="7718656"/>
            <a:ext cx="133350" cy="13334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5410200" y="3610923"/>
            <a:ext cx="12194767" cy="5423921"/>
          </a:xfrm>
          <a:prstGeom prst="rect">
            <a:avLst/>
          </a:prstGeom>
        </p:spPr>
        <p:txBody>
          <a:bodyPr vert="horz" wrap="square" lIns="0" tIns="3194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15"/>
              </a:spcBef>
            </a:pPr>
            <a:r>
              <a:rPr sz="4050" spc="-34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可能後果：</a:t>
            </a:r>
            <a:endParaRPr sz="40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886460" marR="5080">
              <a:lnSpc>
                <a:spcPct val="149700"/>
              </a:lnSpc>
            </a:pPr>
            <a:r>
              <a:rPr sz="4050" spc="-33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被要求刪文</a:t>
            </a:r>
            <a:r>
              <a:rPr sz="4050" spc="-64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/</a:t>
            </a:r>
            <a:r>
              <a:rPr lang="zh-TW" altLang="en-US" sz="4050" spc="-64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 </a:t>
            </a:r>
            <a:r>
              <a:rPr sz="4050" spc="-33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被公司懲處</a:t>
            </a:r>
            <a:r>
              <a:rPr sz="4050" spc="-64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/</a:t>
            </a:r>
            <a:r>
              <a:rPr lang="zh-TW" altLang="en-US" sz="4050" spc="-64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 </a:t>
            </a:r>
            <a:r>
              <a:rPr sz="4050" spc="-33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提前終止實習</a:t>
            </a:r>
            <a:r>
              <a:rPr sz="4050" spc="-64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/</a:t>
            </a:r>
            <a:r>
              <a:rPr lang="zh-TW" altLang="en-US" sz="4050" spc="-645" dirty="0">
                <a:latin typeface="微軟正黑體" panose="020B0604030504040204" pitchFamily="34" charset="-120"/>
                <a:ea typeface="微軟正黑體" panose="020B0604030504040204" pitchFamily="34" charset="-120"/>
                <a:cs typeface="Lucida Sans Unicode"/>
              </a:rPr>
              <a:t> </a:t>
            </a:r>
            <a:r>
              <a:rPr sz="4050" spc="-34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被提告上法院違反保密條款</a:t>
            </a:r>
            <a:endParaRPr sz="40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886460" marR="5782310">
              <a:lnSpc>
                <a:spcPct val="149700"/>
              </a:lnSpc>
            </a:pPr>
            <a:r>
              <a:rPr sz="4050" spc="-33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涉及個資法、營業秘密法影響未來求職與學校名譽</a:t>
            </a:r>
            <a:endParaRPr sz="40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endParaRPr sz="4050" dirty="0">
              <a:latin typeface="SimSun"/>
              <a:cs typeface="SimSun"/>
            </a:endParaRPr>
          </a:p>
        </p:txBody>
      </p: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0507" rIns="0" bIns="0" rtlCol="0">
            <a:spAutoFit/>
          </a:bodyPr>
          <a:lstStyle/>
          <a:p>
            <a:pPr marL="8811895">
              <a:lnSpc>
                <a:spcPct val="100000"/>
              </a:lnSpc>
              <a:spcBef>
                <a:spcPts val="100"/>
              </a:spcBef>
            </a:pPr>
            <a:r>
              <a:rPr sz="7000" spc="-20" dirty="0"/>
              <a:t>為什麼這很嚴重？</a:t>
            </a:r>
            <a:endParaRPr sz="7000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665A2C2A-2AA6-4699-BC15-1FCE6D680284}"/>
              </a:ext>
            </a:extLst>
          </p:cNvPr>
          <p:cNvSpPr/>
          <p:nvPr/>
        </p:nvSpPr>
        <p:spPr>
          <a:xfrm>
            <a:off x="7168515" y="8601106"/>
            <a:ext cx="9595486" cy="10327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A6948C3-6E72-4261-A8AF-3D5E54B3E8CD}"/>
              </a:ext>
            </a:extLst>
          </p:cNvPr>
          <p:cNvSpPr txBox="1"/>
          <p:nvPr/>
        </p:nvSpPr>
        <p:spPr>
          <a:xfrm>
            <a:off x="7315200" y="8771830"/>
            <a:ext cx="9829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4645"/>
              </a:spcBef>
            </a:pPr>
            <a:r>
              <a:rPr lang="zh-TW" altLang="en-US" sz="4000" b="1" spc="-2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你以為在分享日常，公司可能認為你在洩密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1999" cy="102869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5437281" y="393120"/>
            <a:ext cx="12851130" cy="3268345"/>
          </a:xfrm>
          <a:custGeom>
            <a:avLst/>
            <a:gdLst/>
            <a:ahLst/>
            <a:cxnLst/>
            <a:rect l="l" t="t" r="r" b="b"/>
            <a:pathLst>
              <a:path w="12851130" h="3268345">
                <a:moveTo>
                  <a:pt x="12609855" y="3251200"/>
                </a:moveTo>
                <a:lnTo>
                  <a:pt x="1625600" y="3251200"/>
                </a:lnTo>
                <a:lnTo>
                  <a:pt x="1577670" y="3250507"/>
                </a:lnTo>
                <a:lnTo>
                  <a:pt x="1530084" y="3248440"/>
                </a:lnTo>
                <a:lnTo>
                  <a:pt x="1482861" y="3245019"/>
                </a:lnTo>
                <a:lnTo>
                  <a:pt x="1436021" y="3240263"/>
                </a:lnTo>
                <a:lnTo>
                  <a:pt x="1389582" y="3234191"/>
                </a:lnTo>
                <a:lnTo>
                  <a:pt x="1343563" y="3226821"/>
                </a:lnTo>
                <a:lnTo>
                  <a:pt x="1297985" y="3218173"/>
                </a:lnTo>
                <a:lnTo>
                  <a:pt x="1252865" y="3208267"/>
                </a:lnTo>
                <a:lnTo>
                  <a:pt x="1208222" y="3197120"/>
                </a:lnTo>
                <a:lnTo>
                  <a:pt x="1164077" y="3184752"/>
                </a:lnTo>
                <a:lnTo>
                  <a:pt x="1120447" y="3171182"/>
                </a:lnTo>
                <a:lnTo>
                  <a:pt x="1077352" y="3156430"/>
                </a:lnTo>
                <a:lnTo>
                  <a:pt x="1034811" y="3140513"/>
                </a:lnTo>
                <a:lnTo>
                  <a:pt x="992843" y="3123452"/>
                </a:lnTo>
                <a:lnTo>
                  <a:pt x="951467" y="3105265"/>
                </a:lnTo>
                <a:lnTo>
                  <a:pt x="910702" y="3085972"/>
                </a:lnTo>
                <a:lnTo>
                  <a:pt x="870567" y="3065591"/>
                </a:lnTo>
                <a:lnTo>
                  <a:pt x="831082" y="3044142"/>
                </a:lnTo>
                <a:lnTo>
                  <a:pt x="792265" y="3021643"/>
                </a:lnTo>
                <a:lnTo>
                  <a:pt x="754135" y="2998113"/>
                </a:lnTo>
                <a:lnTo>
                  <a:pt x="716711" y="2973573"/>
                </a:lnTo>
                <a:lnTo>
                  <a:pt x="680013" y="2948040"/>
                </a:lnTo>
                <a:lnTo>
                  <a:pt x="644060" y="2921534"/>
                </a:lnTo>
                <a:lnTo>
                  <a:pt x="608870" y="2894074"/>
                </a:lnTo>
                <a:lnTo>
                  <a:pt x="574462" y="2865678"/>
                </a:lnTo>
                <a:lnTo>
                  <a:pt x="540857" y="2836367"/>
                </a:lnTo>
                <a:lnTo>
                  <a:pt x="508072" y="2806159"/>
                </a:lnTo>
                <a:lnTo>
                  <a:pt x="476127" y="2775073"/>
                </a:lnTo>
                <a:lnTo>
                  <a:pt x="445041" y="2743127"/>
                </a:lnTo>
                <a:lnTo>
                  <a:pt x="414832" y="2710343"/>
                </a:lnTo>
                <a:lnTo>
                  <a:pt x="385521" y="2676737"/>
                </a:lnTo>
                <a:lnTo>
                  <a:pt x="357126" y="2642330"/>
                </a:lnTo>
                <a:lnTo>
                  <a:pt x="329665" y="2607140"/>
                </a:lnTo>
                <a:lnTo>
                  <a:pt x="303159" y="2571186"/>
                </a:lnTo>
                <a:lnTo>
                  <a:pt x="277627" y="2534488"/>
                </a:lnTo>
                <a:lnTo>
                  <a:pt x="253086" y="2497065"/>
                </a:lnTo>
                <a:lnTo>
                  <a:pt x="229557" y="2458935"/>
                </a:lnTo>
                <a:lnTo>
                  <a:pt x="207058" y="2420118"/>
                </a:lnTo>
                <a:lnTo>
                  <a:pt x="185608" y="2380632"/>
                </a:lnTo>
                <a:lnTo>
                  <a:pt x="165227" y="2340497"/>
                </a:lnTo>
                <a:lnTo>
                  <a:pt x="145934" y="2299733"/>
                </a:lnTo>
                <a:lnTo>
                  <a:pt x="127747" y="2258357"/>
                </a:lnTo>
                <a:lnTo>
                  <a:pt x="110686" y="2216389"/>
                </a:lnTo>
                <a:lnTo>
                  <a:pt x="94770" y="2173848"/>
                </a:lnTo>
                <a:lnTo>
                  <a:pt x="80017" y="2130753"/>
                </a:lnTo>
                <a:lnTo>
                  <a:pt x="66447" y="2087123"/>
                </a:lnTo>
                <a:lnTo>
                  <a:pt x="54080" y="2042977"/>
                </a:lnTo>
                <a:lnTo>
                  <a:pt x="42933" y="1998335"/>
                </a:lnTo>
                <a:lnTo>
                  <a:pt x="33026" y="1953215"/>
                </a:lnTo>
                <a:lnTo>
                  <a:pt x="24378" y="1907636"/>
                </a:lnTo>
                <a:lnTo>
                  <a:pt x="17009" y="1861618"/>
                </a:lnTo>
                <a:lnTo>
                  <a:pt x="10936" y="1815179"/>
                </a:lnTo>
                <a:lnTo>
                  <a:pt x="6180" y="1768339"/>
                </a:lnTo>
                <a:lnTo>
                  <a:pt x="2759" y="1721116"/>
                </a:lnTo>
                <a:lnTo>
                  <a:pt x="693" y="1673530"/>
                </a:lnTo>
                <a:lnTo>
                  <a:pt x="0" y="1625600"/>
                </a:lnTo>
                <a:lnTo>
                  <a:pt x="693" y="1577669"/>
                </a:lnTo>
                <a:lnTo>
                  <a:pt x="2759" y="1530083"/>
                </a:lnTo>
                <a:lnTo>
                  <a:pt x="6180" y="1482861"/>
                </a:lnTo>
                <a:lnTo>
                  <a:pt x="10936" y="1436020"/>
                </a:lnTo>
                <a:lnTo>
                  <a:pt x="17009" y="1389582"/>
                </a:lnTo>
                <a:lnTo>
                  <a:pt x="24378" y="1343563"/>
                </a:lnTo>
                <a:lnTo>
                  <a:pt x="33026" y="1297985"/>
                </a:lnTo>
                <a:lnTo>
                  <a:pt x="42933" y="1252864"/>
                </a:lnTo>
                <a:lnTo>
                  <a:pt x="54080" y="1208222"/>
                </a:lnTo>
                <a:lnTo>
                  <a:pt x="66447" y="1164077"/>
                </a:lnTo>
                <a:lnTo>
                  <a:pt x="80017" y="1120447"/>
                </a:lnTo>
                <a:lnTo>
                  <a:pt x="94770" y="1077352"/>
                </a:lnTo>
                <a:lnTo>
                  <a:pt x="110686" y="1034811"/>
                </a:lnTo>
                <a:lnTo>
                  <a:pt x="127747" y="992843"/>
                </a:lnTo>
                <a:lnTo>
                  <a:pt x="145934" y="951467"/>
                </a:lnTo>
                <a:lnTo>
                  <a:pt x="165227" y="910702"/>
                </a:lnTo>
                <a:lnTo>
                  <a:pt x="185608" y="870567"/>
                </a:lnTo>
                <a:lnTo>
                  <a:pt x="207058" y="831082"/>
                </a:lnTo>
                <a:lnTo>
                  <a:pt x="229557" y="792265"/>
                </a:lnTo>
                <a:lnTo>
                  <a:pt x="253086" y="754135"/>
                </a:lnTo>
                <a:lnTo>
                  <a:pt x="277627" y="716711"/>
                </a:lnTo>
                <a:lnTo>
                  <a:pt x="303159" y="680013"/>
                </a:lnTo>
                <a:lnTo>
                  <a:pt x="329665" y="644060"/>
                </a:lnTo>
                <a:lnTo>
                  <a:pt x="357126" y="608870"/>
                </a:lnTo>
                <a:lnTo>
                  <a:pt x="385521" y="574462"/>
                </a:lnTo>
                <a:lnTo>
                  <a:pt x="414832" y="540857"/>
                </a:lnTo>
                <a:lnTo>
                  <a:pt x="445041" y="508072"/>
                </a:lnTo>
                <a:lnTo>
                  <a:pt x="476127" y="476127"/>
                </a:lnTo>
                <a:lnTo>
                  <a:pt x="508072" y="445041"/>
                </a:lnTo>
                <a:lnTo>
                  <a:pt x="540857" y="414832"/>
                </a:lnTo>
                <a:lnTo>
                  <a:pt x="574462" y="385521"/>
                </a:lnTo>
                <a:lnTo>
                  <a:pt x="608870" y="357126"/>
                </a:lnTo>
                <a:lnTo>
                  <a:pt x="644060" y="329665"/>
                </a:lnTo>
                <a:lnTo>
                  <a:pt x="680013" y="303159"/>
                </a:lnTo>
                <a:lnTo>
                  <a:pt x="716711" y="277627"/>
                </a:lnTo>
                <a:lnTo>
                  <a:pt x="754135" y="253086"/>
                </a:lnTo>
                <a:lnTo>
                  <a:pt x="792265" y="229557"/>
                </a:lnTo>
                <a:lnTo>
                  <a:pt x="831082" y="207058"/>
                </a:lnTo>
                <a:lnTo>
                  <a:pt x="870567" y="185608"/>
                </a:lnTo>
                <a:lnTo>
                  <a:pt x="910702" y="165227"/>
                </a:lnTo>
                <a:lnTo>
                  <a:pt x="951467" y="145934"/>
                </a:lnTo>
                <a:lnTo>
                  <a:pt x="992843" y="127747"/>
                </a:lnTo>
                <a:lnTo>
                  <a:pt x="1034811" y="110686"/>
                </a:lnTo>
                <a:lnTo>
                  <a:pt x="1077352" y="94770"/>
                </a:lnTo>
                <a:lnTo>
                  <a:pt x="1120447" y="80017"/>
                </a:lnTo>
                <a:lnTo>
                  <a:pt x="1164077" y="66448"/>
                </a:lnTo>
                <a:lnTo>
                  <a:pt x="1208222" y="54080"/>
                </a:lnTo>
                <a:lnTo>
                  <a:pt x="1252865" y="42933"/>
                </a:lnTo>
                <a:lnTo>
                  <a:pt x="1297985" y="33026"/>
                </a:lnTo>
                <a:lnTo>
                  <a:pt x="1343563" y="24378"/>
                </a:lnTo>
                <a:lnTo>
                  <a:pt x="1389582" y="17009"/>
                </a:lnTo>
                <a:lnTo>
                  <a:pt x="1436021" y="10936"/>
                </a:lnTo>
                <a:lnTo>
                  <a:pt x="1482861" y="6180"/>
                </a:lnTo>
                <a:lnTo>
                  <a:pt x="1530084" y="2759"/>
                </a:lnTo>
                <a:lnTo>
                  <a:pt x="1577670" y="693"/>
                </a:lnTo>
                <a:lnTo>
                  <a:pt x="1625600" y="0"/>
                </a:lnTo>
                <a:lnTo>
                  <a:pt x="12609855" y="0"/>
                </a:lnTo>
                <a:lnTo>
                  <a:pt x="12657786" y="693"/>
                </a:lnTo>
                <a:lnTo>
                  <a:pt x="12705372" y="2759"/>
                </a:lnTo>
                <a:lnTo>
                  <a:pt x="12752594" y="6180"/>
                </a:lnTo>
                <a:lnTo>
                  <a:pt x="12783491" y="9317"/>
                </a:lnTo>
                <a:lnTo>
                  <a:pt x="12783491" y="3241882"/>
                </a:lnTo>
                <a:lnTo>
                  <a:pt x="12752594" y="3245019"/>
                </a:lnTo>
                <a:lnTo>
                  <a:pt x="12705372" y="3248440"/>
                </a:lnTo>
                <a:lnTo>
                  <a:pt x="12657786" y="3250507"/>
                </a:lnTo>
                <a:lnTo>
                  <a:pt x="12609855" y="3251200"/>
                </a:lnTo>
                <a:close/>
              </a:path>
            </a:pathLst>
          </a:custGeom>
          <a:solidFill>
            <a:srgbClr val="FFF2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722557" y="3574181"/>
            <a:ext cx="9558655" cy="4884029"/>
          </a:xfrm>
          <a:prstGeom prst="rect">
            <a:avLst/>
          </a:prstGeom>
        </p:spPr>
        <p:txBody>
          <a:bodyPr vert="horz" wrap="square" lIns="0" tIns="252095" rIns="0" bIns="0" rtlCol="0">
            <a:spAutoFit/>
          </a:bodyPr>
          <a:lstStyle/>
          <a:p>
            <a:pPr marL="1026160">
              <a:lnSpc>
                <a:spcPct val="100000"/>
              </a:lnSpc>
              <a:spcBef>
                <a:spcPts val="1985"/>
              </a:spcBef>
            </a:pPr>
            <a:r>
              <a:rPr sz="4750" spc="-91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-ExtB"/>
              </a:rPr>
              <a:t>✅ </a:t>
            </a:r>
            <a:r>
              <a:rPr sz="4200" spc="-35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不拍客人資料</a:t>
            </a:r>
            <a:endParaRPr sz="42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026160">
              <a:lnSpc>
                <a:spcPct val="100000"/>
              </a:lnSpc>
              <a:spcBef>
                <a:spcPts val="1885"/>
              </a:spcBef>
            </a:pPr>
            <a:r>
              <a:rPr sz="4750" spc="-91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-ExtB"/>
              </a:rPr>
              <a:t>✅ </a:t>
            </a:r>
            <a:r>
              <a:rPr sz="4200" spc="-35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不拍內部文件與系統</a:t>
            </a:r>
            <a:endParaRPr sz="42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026160">
              <a:lnSpc>
                <a:spcPct val="100000"/>
              </a:lnSpc>
              <a:spcBef>
                <a:spcPts val="1885"/>
              </a:spcBef>
            </a:pPr>
            <a:r>
              <a:rPr sz="4750" spc="-91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-ExtB"/>
              </a:rPr>
              <a:t>✅ </a:t>
            </a:r>
            <a:r>
              <a:rPr sz="4200" spc="-35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不公開抱怨公司</a:t>
            </a:r>
            <a:endParaRPr sz="42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026160">
              <a:lnSpc>
                <a:spcPct val="100000"/>
              </a:lnSpc>
              <a:spcBef>
                <a:spcPts val="1885"/>
              </a:spcBef>
            </a:pPr>
            <a:r>
              <a:rPr sz="4750" spc="-90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-ExtB"/>
              </a:rPr>
              <a:t>✅ </a:t>
            </a:r>
            <a:r>
              <a:rPr sz="4200" spc="-35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發文前先確認是否合適</a:t>
            </a:r>
            <a:endParaRPr sz="420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  <a:p>
            <a:pPr marL="1026160">
              <a:lnSpc>
                <a:spcPct val="100000"/>
              </a:lnSpc>
              <a:spcBef>
                <a:spcPts val="1890"/>
              </a:spcBef>
            </a:pPr>
            <a:r>
              <a:rPr sz="4750" spc="-910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-ExtB"/>
              </a:rPr>
              <a:t>✅ </a:t>
            </a:r>
            <a:r>
              <a:rPr sz="4200" spc="-350" dirty="0" err="1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不確定時，先不要發</a:t>
            </a:r>
            <a:endParaRPr lang="zh-TW" altLang="en-US" sz="4200" spc="-350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7008913" y="1387538"/>
            <a:ext cx="980440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15" dirty="0"/>
              <a:t>實習期間的社群媒體原則</a:t>
            </a:r>
            <a:endParaRPr sz="7000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FEF7B48C-7A0A-408E-85C6-DDA77E1E7294}"/>
              </a:ext>
            </a:extLst>
          </p:cNvPr>
          <p:cNvSpPr/>
          <p:nvPr/>
        </p:nvSpPr>
        <p:spPr>
          <a:xfrm>
            <a:off x="7168515" y="8835175"/>
            <a:ext cx="9595486" cy="10327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41D4CC41-4C52-47F6-A020-C218EE1E2FC3}"/>
              </a:ext>
            </a:extLst>
          </p:cNvPr>
          <p:cNvSpPr txBox="1"/>
          <p:nvPr/>
        </p:nvSpPr>
        <p:spPr>
          <a:xfrm>
            <a:off x="7339113" y="9059149"/>
            <a:ext cx="9144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4290"/>
              </a:spcBef>
            </a:pPr>
            <a:r>
              <a:rPr lang="zh-TW" altLang="en-US" sz="3200" b="1" spc="-285" dirty="0">
                <a:latin typeface="微軟正黑體" panose="020B0604030504040204" pitchFamily="34" charset="-120"/>
                <a:ea typeface="微軟正黑體" panose="020B0604030504040204" pitchFamily="34" charset="-120"/>
                <a:cs typeface="SimSun"/>
              </a:rPr>
              <a:t>無論大小帳或限動，一但上了社群媒體都當成公諸於世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  <a:cs typeface="SimSu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387</Words>
  <Application>Microsoft Office PowerPoint</Application>
  <PresentationFormat>自訂</PresentationFormat>
  <Paragraphs>123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Microsoft YaHei</vt:lpstr>
      <vt:lpstr>SimSun</vt:lpstr>
      <vt:lpstr>微軟正黑體</vt:lpstr>
      <vt:lpstr>Arial</vt:lpstr>
      <vt:lpstr>Lucida Sans Unicode</vt:lpstr>
      <vt:lpstr>Tahoma</vt:lpstr>
      <vt:lpstr>Office Theme</vt:lpstr>
      <vt:lpstr>實習行前說明會</vt:lpstr>
      <vt:lpstr>為什麼要實習?</vt:lpstr>
      <vt:lpstr>實習制度怎麼安排?</vt:lpstr>
      <vt:lpstr>實習前要先準備什麼？</vt:lpstr>
      <vt:lpstr>實習期間最重要的事</vt:lpstr>
      <vt:lpstr>職場上的 NG 行為</vt:lpstr>
      <vt:lpstr>別讓一篇貼文毀掉你...</vt:lpstr>
      <vt:lpstr>為什麼這很嚴重？</vt:lpstr>
      <vt:lpstr>實習期間的社群媒體原則</vt:lpstr>
      <vt:lpstr>實習安全</vt:lpstr>
      <vt:lpstr>遇到不合理情況怎麼辦?</vt:lpstr>
      <vt:lpstr>實習不適應怎麼辦?</vt:lpstr>
      <vt:lpstr>緊急危機處理流程</vt:lpstr>
      <vt:lpstr>上學期舉辦實習分享會，時間地點 另行通知，也會發公文到實習單位。</vt:lpstr>
      <vt:lpstr>下學期舉辦實習成果發表會，時間地點 另行通知，也會發公文到實習單位。</vt:lpstr>
      <vt:lpstr>實習成績怎麼算？</vt:lpstr>
      <vt:lpstr>老師會做哪些協助？</vt:lpstr>
      <vt:lpstr>實習成功的小技巧</vt:lpstr>
      <vt:lpstr>實習常見 Q&amp;A</vt:lpstr>
      <vt:lpstr>PowerPoint 簡報</vt:lpstr>
      <vt:lpstr>其他細節參閱實習手冊及實習表單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實習行前說明會</dc:title>
  <dc:creator>Yun lee</dc:creator>
  <cp:keywords>DAHKuVljmK4,BAEuyGW5PmE,0</cp:keywords>
  <cp:lastModifiedBy>吳明哲</cp:lastModifiedBy>
  <cp:revision>6</cp:revision>
  <dcterms:created xsi:type="dcterms:W3CDTF">2026-05-28T00:46:44Z</dcterms:created>
  <dcterms:modified xsi:type="dcterms:W3CDTF">2026-06-04T09:32:48Z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2026-05-27T00:00:00Z</vt:filetime>
  </property>
  <property fmtid="{D5CDD505-2E9C-101B-9397-08002B2CF9AE}" pid="4" name="Creator">
    <vt:lpwstr>Canva</vt:lpwstr>
  </property>
  <property fmtid="{D5CDD505-2E9C-101B-9397-08002B2CF9AE}" pid="5" name="LastSaved">
    <vt:filetime>2026-05-28T00:00:00Z</vt:filetime>
  </property>
  <property fmtid="{D5CDD505-2E9C-101B-9397-08002B2CF9AE}" pid="6" name="Producer">
    <vt:lpwstr>Canva</vt:lpwstr>
  </property>
</Properties>
</file>